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5"/>
  </p:notesMasterIdLst>
  <p:handoutMasterIdLst>
    <p:handoutMasterId r:id="rId6"/>
  </p:handoutMasterIdLst>
  <p:sldIdLst>
    <p:sldId id="341" r:id="rId2"/>
    <p:sldId id="367" r:id="rId3"/>
    <p:sldId id="386" r:id="rId4"/>
  </p:sldIdLst>
  <p:sldSz cx="9144000" cy="6858000" type="screen4x3"/>
  <p:notesSz cx="7315200" cy="9601200"/>
  <p:custDataLst>
    <p:tags r:id="rId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0">
          <p15:clr>
            <a:srgbClr val="A4A3A4"/>
          </p15:clr>
        </p15:guide>
        <p15:guide id="11" orient="horz" pos="2160">
          <p15:clr>
            <a:srgbClr val="A4A3A4"/>
          </p15:clr>
        </p15:guide>
      </p15:sldGuideLst>
    </p:ext>
    <p:ext uri="{2D200454-40CA-4A62-9FC3-DE9A4176ACB9}">
      <p15:notesGuideLst xmlns:p15="http://schemas.microsoft.com/office/powerpoint/2012/main">
        <p15:guide id="1" orient="horz" pos="3024">
          <p15:clr>
            <a:srgbClr val="A4A3A4"/>
          </p15:clr>
        </p15:guide>
        <p15:guide id="2" pos="23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CD00"/>
    <a:srgbClr val="ED8B00"/>
    <a:srgbClr val="DB291C"/>
    <a:srgbClr val="FF9900"/>
    <a:srgbClr val="C00000"/>
    <a:srgbClr val="3C8A2E"/>
    <a:srgbClr val="DCDCDC"/>
    <a:srgbClr val="B4B4B4"/>
    <a:srgbClr val="57575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984" autoAdjust="0"/>
  </p:normalViewPr>
  <p:slideViewPr>
    <p:cSldViewPr snapToGrid="0" showGuides="1">
      <p:cViewPr varScale="1">
        <p:scale>
          <a:sx n="115" d="100"/>
          <a:sy n="115" d="100"/>
        </p:scale>
        <p:origin x="1530" y="108"/>
      </p:cViewPr>
      <p:guideLst>
        <p:guide/>
        <p:guide orient="horz" pos="2160"/>
      </p:guideLst>
    </p:cSldViewPr>
  </p:slideViewPr>
  <p:outlineViewPr>
    <p:cViewPr>
      <p:scale>
        <a:sx n="33" d="100"/>
        <a:sy n="33" d="100"/>
      </p:scale>
      <p:origin x="0" y="-59190"/>
    </p:cViewPr>
  </p:outlineViewPr>
  <p:notesTextViewPr>
    <p:cViewPr>
      <p:scale>
        <a:sx n="100" d="100"/>
        <a:sy n="100" d="100"/>
      </p:scale>
      <p:origin x="0" y="0"/>
    </p:cViewPr>
  </p:notesTextViewPr>
  <p:sorterViewPr>
    <p:cViewPr varScale="1">
      <p:scale>
        <a:sx n="1" d="1"/>
        <a:sy n="1" d="1"/>
      </p:scale>
      <p:origin x="0" y="0"/>
    </p:cViewPr>
  </p:sorterViewPr>
  <p:notesViewPr>
    <p:cSldViewPr snapToGrid="0" showGuides="1">
      <p:cViewPr varScale="1">
        <p:scale>
          <a:sx n="57" d="100"/>
          <a:sy n="57" d="100"/>
        </p:scale>
        <p:origin x="1992" y="90"/>
      </p:cViewPr>
      <p:guideLst>
        <p:guide orient="horz" pos="3024"/>
        <p:guide pos="230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tags" Target="tags/tag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1"/>
            <a:ext cx="3170138" cy="479539"/>
          </a:xfrm>
          <a:prstGeom prst="rect">
            <a:avLst/>
          </a:prstGeom>
        </p:spPr>
        <p:txBody>
          <a:bodyPr vert="horz" lIns="90913" tIns="45457" rIns="90913" bIns="45457" rtlCol="0"/>
          <a:lstStyle>
            <a:lvl1pPr algn="l">
              <a:defRPr sz="1100"/>
            </a:lvl1pPr>
          </a:lstStyle>
          <a:p>
            <a:endParaRPr lang="en-US" dirty="0">
              <a:latin typeface="Arial" panose="020B0604020202020204" pitchFamily="34" charset="0"/>
            </a:endParaRPr>
          </a:p>
        </p:txBody>
      </p:sp>
      <p:sp>
        <p:nvSpPr>
          <p:cNvPr id="3" name="Date Placeholder 2"/>
          <p:cNvSpPr>
            <a:spLocks noGrp="1"/>
          </p:cNvSpPr>
          <p:nvPr>
            <p:ph type="dt" sz="quarter" idx="1"/>
          </p:nvPr>
        </p:nvSpPr>
        <p:spPr>
          <a:xfrm>
            <a:off x="4143427" y="1"/>
            <a:ext cx="3170138" cy="479539"/>
          </a:xfrm>
          <a:prstGeom prst="rect">
            <a:avLst/>
          </a:prstGeom>
        </p:spPr>
        <p:txBody>
          <a:bodyPr vert="horz" lIns="90913" tIns="45457" rIns="90913" bIns="45457" rtlCol="0"/>
          <a:lstStyle>
            <a:lvl1pPr algn="r">
              <a:defRPr sz="1100"/>
            </a:lvl1pPr>
          </a:lstStyle>
          <a:p>
            <a:fld id="{B4AD245C-091B-44E2-BFB0-BD94217887F7}" type="datetimeFigureOut">
              <a:rPr lang="en-US" smtClean="0">
                <a:latin typeface="Arial" panose="020B0604020202020204" pitchFamily="34" charset="0"/>
              </a:rPr>
              <a:t>1/7/2020</a:t>
            </a:fld>
            <a:endParaRPr lang="en-US" dirty="0">
              <a:latin typeface="Arial" panose="020B0604020202020204" pitchFamily="34" charset="0"/>
            </a:endParaRPr>
          </a:p>
        </p:txBody>
      </p:sp>
      <p:sp>
        <p:nvSpPr>
          <p:cNvPr id="4" name="Footer Placeholder 3"/>
          <p:cNvSpPr>
            <a:spLocks noGrp="1"/>
          </p:cNvSpPr>
          <p:nvPr>
            <p:ph type="ftr" sz="quarter" idx="2"/>
          </p:nvPr>
        </p:nvSpPr>
        <p:spPr>
          <a:xfrm>
            <a:off x="4" y="9120173"/>
            <a:ext cx="3170138" cy="479539"/>
          </a:xfrm>
          <a:prstGeom prst="rect">
            <a:avLst/>
          </a:prstGeom>
        </p:spPr>
        <p:txBody>
          <a:bodyPr vert="horz" lIns="90913" tIns="45457" rIns="90913" bIns="45457" rtlCol="0" anchor="b"/>
          <a:lstStyle>
            <a:lvl1pPr algn="l">
              <a:defRPr sz="1100"/>
            </a:lvl1pPr>
          </a:lstStyle>
          <a:p>
            <a:endParaRPr lang="en-US" dirty="0">
              <a:latin typeface="Arial" panose="020B0604020202020204" pitchFamily="34" charset="0"/>
            </a:endParaRPr>
          </a:p>
        </p:txBody>
      </p:sp>
      <p:sp>
        <p:nvSpPr>
          <p:cNvPr id="5" name="Slide Number Placeholder 4"/>
          <p:cNvSpPr>
            <a:spLocks noGrp="1"/>
          </p:cNvSpPr>
          <p:nvPr>
            <p:ph type="sldNum" sz="quarter" idx="3"/>
          </p:nvPr>
        </p:nvSpPr>
        <p:spPr>
          <a:xfrm>
            <a:off x="4143427" y="9120173"/>
            <a:ext cx="3170138" cy="479539"/>
          </a:xfrm>
          <a:prstGeom prst="rect">
            <a:avLst/>
          </a:prstGeom>
        </p:spPr>
        <p:txBody>
          <a:bodyPr vert="horz" lIns="90913" tIns="45457" rIns="90913" bIns="45457" rtlCol="0" anchor="b"/>
          <a:lstStyle>
            <a:lvl1pPr algn="r">
              <a:defRPr sz="1100"/>
            </a:lvl1pPr>
          </a:lstStyle>
          <a:p>
            <a:fld id="{9A913F39-CFF6-40F1-84D1-700840B41EAB}" type="slidenum">
              <a:rPr lang="en-US" smtClean="0">
                <a:latin typeface="Arial" panose="020B0604020202020204" pitchFamily="34" charset="0"/>
              </a:rPr>
              <a:t>‹#›</a:t>
            </a:fld>
            <a:endParaRPr lang="en-US" dirty="0">
              <a:latin typeface="Arial" panose="020B0604020202020204" pitchFamily="34" charset="0"/>
            </a:endParaRPr>
          </a:p>
        </p:txBody>
      </p:sp>
    </p:spTree>
    <p:extLst>
      <p:ext uri="{BB962C8B-B14F-4D97-AF65-F5344CB8AC3E}">
        <p14:creationId xmlns:p14="http://schemas.microsoft.com/office/powerpoint/2010/main" val="195481318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69920" cy="480060"/>
          </a:xfrm>
          <a:prstGeom prst="rect">
            <a:avLst/>
          </a:prstGeom>
        </p:spPr>
        <p:txBody>
          <a:bodyPr vert="horz" lIns="98478" tIns="49238" rIns="98478" bIns="49238" rtlCol="0"/>
          <a:lstStyle>
            <a:lvl1pPr algn="l">
              <a:defRPr sz="1200">
                <a:latin typeface="Arial" panose="020B0604020202020204" pitchFamily="34" charset="0"/>
              </a:defRPr>
            </a:lvl1pPr>
          </a:lstStyle>
          <a:p>
            <a:endParaRPr lang="en-US" dirty="0"/>
          </a:p>
        </p:txBody>
      </p:sp>
      <p:sp>
        <p:nvSpPr>
          <p:cNvPr id="3" name="Date Placeholder 2"/>
          <p:cNvSpPr>
            <a:spLocks noGrp="1"/>
          </p:cNvSpPr>
          <p:nvPr>
            <p:ph type="dt" idx="1"/>
          </p:nvPr>
        </p:nvSpPr>
        <p:spPr>
          <a:xfrm>
            <a:off x="4143589" y="1"/>
            <a:ext cx="3169920" cy="480060"/>
          </a:xfrm>
          <a:prstGeom prst="rect">
            <a:avLst/>
          </a:prstGeom>
        </p:spPr>
        <p:txBody>
          <a:bodyPr vert="horz" lIns="98478" tIns="49238" rIns="98478" bIns="49238" rtlCol="0"/>
          <a:lstStyle>
            <a:lvl1pPr algn="r">
              <a:defRPr sz="1200">
                <a:latin typeface="Arial" panose="020B0604020202020204" pitchFamily="34" charset="0"/>
              </a:defRPr>
            </a:lvl1pPr>
          </a:lstStyle>
          <a:p>
            <a:fld id="{0BA5BBE4-AEA3-489A-A28E-0C2FAF2506E3}" type="datetimeFigureOut">
              <a:rPr lang="en-US" smtClean="0"/>
              <a:pPr/>
              <a:t>1/7/2020</a:t>
            </a:fld>
            <a:endParaRPr lang="en-US" dirty="0"/>
          </a:p>
        </p:txBody>
      </p:sp>
      <p:sp>
        <p:nvSpPr>
          <p:cNvPr id="4" name="Slide Image Placeholder 3"/>
          <p:cNvSpPr>
            <a:spLocks noGrp="1" noRot="1" noChangeAspect="1"/>
          </p:cNvSpPr>
          <p:nvPr>
            <p:ph type="sldImg" idx="2"/>
          </p:nvPr>
        </p:nvSpPr>
        <p:spPr>
          <a:xfrm>
            <a:off x="1258888" y="720725"/>
            <a:ext cx="4797425" cy="3598863"/>
          </a:xfrm>
          <a:prstGeom prst="rect">
            <a:avLst/>
          </a:prstGeom>
          <a:noFill/>
          <a:ln w="12700">
            <a:solidFill>
              <a:prstClr val="black"/>
            </a:solidFill>
          </a:ln>
        </p:spPr>
        <p:txBody>
          <a:bodyPr vert="horz" lIns="98478" tIns="49238" rIns="98478" bIns="49238" rtlCol="0" anchor="ctr"/>
          <a:lstStyle/>
          <a:p>
            <a:endParaRPr lang="en-GB" dirty="0"/>
          </a:p>
        </p:txBody>
      </p:sp>
      <p:sp>
        <p:nvSpPr>
          <p:cNvPr id="5" name="Notes Placeholder 4"/>
          <p:cNvSpPr>
            <a:spLocks noGrp="1"/>
          </p:cNvSpPr>
          <p:nvPr>
            <p:ph type="body" sz="quarter" idx="3"/>
          </p:nvPr>
        </p:nvSpPr>
        <p:spPr>
          <a:xfrm>
            <a:off x="731520" y="4560571"/>
            <a:ext cx="5852160" cy="4320540"/>
          </a:xfrm>
          <a:prstGeom prst="rect">
            <a:avLst/>
          </a:prstGeom>
        </p:spPr>
        <p:txBody>
          <a:bodyPr vert="horz" lIns="98478" tIns="49238" rIns="98478" bIns="49238"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9119475"/>
            <a:ext cx="3169920" cy="480060"/>
          </a:xfrm>
          <a:prstGeom prst="rect">
            <a:avLst/>
          </a:prstGeom>
        </p:spPr>
        <p:txBody>
          <a:bodyPr vert="horz" lIns="98478" tIns="49238" rIns="98478" bIns="49238" rtlCol="0" anchor="b"/>
          <a:lstStyle>
            <a:lvl1pPr algn="l">
              <a:defRPr sz="1200">
                <a:latin typeface="Arial" panose="020B0604020202020204" pitchFamily="34" charset="0"/>
              </a:defRPr>
            </a:lvl1pPr>
          </a:lstStyle>
          <a:p>
            <a:endParaRPr lang="en-US" dirty="0"/>
          </a:p>
        </p:txBody>
      </p:sp>
      <p:sp>
        <p:nvSpPr>
          <p:cNvPr id="7" name="Slide Number Placeholder 6"/>
          <p:cNvSpPr>
            <a:spLocks noGrp="1"/>
          </p:cNvSpPr>
          <p:nvPr>
            <p:ph type="sldNum" sz="quarter" idx="5"/>
          </p:nvPr>
        </p:nvSpPr>
        <p:spPr>
          <a:xfrm>
            <a:off x="4143589" y="9119475"/>
            <a:ext cx="3169920" cy="480060"/>
          </a:xfrm>
          <a:prstGeom prst="rect">
            <a:avLst/>
          </a:prstGeom>
        </p:spPr>
        <p:txBody>
          <a:bodyPr vert="horz" lIns="98478" tIns="49238" rIns="98478" bIns="49238" rtlCol="0" anchor="b"/>
          <a:lstStyle>
            <a:lvl1pPr algn="r">
              <a:defRPr sz="1200">
                <a:latin typeface="Arial" panose="020B0604020202020204" pitchFamily="34" charset="0"/>
              </a:defRPr>
            </a:lvl1pPr>
          </a:lstStyle>
          <a:p>
            <a:fld id="{C0F4A2C8-6C88-4E71-83EE-698B9D4FE22F}" type="slidenum">
              <a:rPr lang="en-US" smtClean="0"/>
              <a:pPr/>
              <a:t>‹#›</a:t>
            </a:fld>
            <a:endParaRPr lang="en-US" dirty="0"/>
          </a:p>
        </p:txBody>
      </p:sp>
    </p:spTree>
    <p:extLst>
      <p:ext uri="{BB962C8B-B14F-4D97-AF65-F5344CB8AC3E}">
        <p14:creationId xmlns:p14="http://schemas.microsoft.com/office/powerpoint/2010/main" val="190473029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Arial" panose="020B0604020202020204" pitchFamily="34" charset="0"/>
        <a:ea typeface="+mn-ea"/>
        <a:cs typeface="+mn-cs"/>
      </a:defRPr>
    </a:lvl1pPr>
    <a:lvl2pPr marL="457200" algn="l" defTabSz="914400" rtl="0" eaLnBrk="1" latinLnBrk="0" hangingPunct="1">
      <a:defRPr sz="1200" kern="1200">
        <a:solidFill>
          <a:schemeClr val="tx1"/>
        </a:solidFill>
        <a:latin typeface="Arial" panose="020B0604020202020204" pitchFamily="34" charset="0"/>
        <a:ea typeface="+mn-ea"/>
        <a:cs typeface="+mn-cs"/>
      </a:defRPr>
    </a:lvl2pPr>
    <a:lvl3pPr marL="914400" algn="l" defTabSz="914400" rtl="0" eaLnBrk="1" latinLnBrk="0" hangingPunct="1">
      <a:defRPr sz="1200" kern="1200">
        <a:solidFill>
          <a:schemeClr val="tx1"/>
        </a:solidFill>
        <a:latin typeface="Arial" panose="020B0604020202020204" pitchFamily="34" charset="0"/>
        <a:ea typeface="+mn-ea"/>
        <a:cs typeface="+mn-cs"/>
      </a:defRPr>
    </a:lvl3pPr>
    <a:lvl4pPr marL="1371600" algn="l" defTabSz="914400" rtl="0" eaLnBrk="1" latinLnBrk="0" hangingPunct="1">
      <a:defRPr sz="1200" kern="1200">
        <a:solidFill>
          <a:schemeClr val="tx1"/>
        </a:solidFill>
        <a:latin typeface="Arial" panose="020B0604020202020204" pitchFamily="34" charset="0"/>
        <a:ea typeface="+mn-ea"/>
        <a:cs typeface="+mn-cs"/>
      </a:defRPr>
    </a:lvl4pPr>
    <a:lvl5pPr marL="1828800" algn="l" defTabSz="914400" rtl="0" eaLnBrk="1" latinLnBrk="0" hangingPunct="1">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0F4A2C8-6C88-4E71-83EE-698B9D4FE22F}" type="slidenum">
              <a:rPr lang="en-US" smtClean="0"/>
              <a:pPr/>
              <a:t>1</a:t>
            </a:fld>
            <a:endParaRPr lang="en-US" dirty="0"/>
          </a:p>
        </p:txBody>
      </p:sp>
    </p:spTree>
    <p:extLst>
      <p:ext uri="{BB962C8B-B14F-4D97-AF65-F5344CB8AC3E}">
        <p14:creationId xmlns:p14="http://schemas.microsoft.com/office/powerpoint/2010/main" val="3947094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5" name="Slide Number Placeholder 4"/>
          <p:cNvSpPr>
            <a:spLocks noGrp="1"/>
          </p:cNvSpPr>
          <p:nvPr>
            <p:ph type="sldNum" sz="quarter" idx="10"/>
          </p:nvPr>
        </p:nvSpPr>
        <p:spPr/>
        <p:txBody>
          <a:bodyPr/>
          <a:lstStyle/>
          <a:p>
            <a:fld id="{C0F4A2C8-6C88-4E71-83EE-698B9D4FE22F}" type="slidenum">
              <a:rPr lang="en-US" smtClean="0"/>
              <a:pPr/>
              <a:t>2</a:t>
            </a:fld>
            <a:endParaRPr lang="en-US" dirty="0"/>
          </a:p>
        </p:txBody>
      </p:sp>
    </p:spTree>
    <p:extLst>
      <p:ext uri="{BB962C8B-B14F-4D97-AF65-F5344CB8AC3E}">
        <p14:creationId xmlns:p14="http://schemas.microsoft.com/office/powerpoint/2010/main" val="38760042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a:xfrm>
            <a:off x="4143375" y="9120188"/>
            <a:ext cx="3170238" cy="481012"/>
          </a:xfrm>
          <a:prstGeom prst="rect">
            <a:avLst/>
          </a:prstGeom>
        </p:spPr>
        <p:txBody>
          <a:bodyPr/>
          <a:lstStyle/>
          <a:p>
            <a:fld id="{B1FEB637-BC42-497E-9119-65CA0380A6EE}" type="slidenum">
              <a:rPr lang="en-GB" smtClean="0"/>
              <a:t>3</a:t>
            </a:fld>
            <a:endParaRPr lang="en-GB"/>
          </a:p>
        </p:txBody>
      </p:sp>
    </p:spTree>
    <p:extLst>
      <p:ext uri="{BB962C8B-B14F-4D97-AF65-F5344CB8AC3E}">
        <p14:creationId xmlns:p14="http://schemas.microsoft.com/office/powerpoint/2010/main" val="58361568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 Black">
    <p:bg bwMode="gray">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9" name="Picture Placeholder 8"/>
          <p:cNvSpPr>
            <a:spLocks noGrp="1" noChangeAspect="1"/>
          </p:cNvSpPr>
          <p:nvPr>
            <p:ph type="pic" sz="quarter" idx="11"/>
          </p:nvPr>
        </p:nvSpPr>
        <p:spPr>
          <a:xfrm>
            <a:off x="1879392" y="727200"/>
            <a:ext cx="5400000" cy="5400000"/>
          </a:xfrm>
          <a:prstGeom prst="rect">
            <a:avLst/>
          </a:prstGeom>
        </p:spPr>
        <p:txBody>
          <a:bodyPr/>
          <a:lstStyle>
            <a:lvl1pPr>
              <a:defRPr>
                <a:solidFill>
                  <a:schemeClr val="bg1"/>
                </a:solidFill>
              </a:defRPr>
            </a:lvl1pPr>
          </a:lstStyle>
          <a:p>
            <a:r>
              <a:rPr lang="en-US" noProof="0" smtClean="0"/>
              <a:t>Click icon to add picture</a:t>
            </a:r>
            <a:endParaRPr lang="en-US" noProof="0" dirty="0"/>
          </a:p>
        </p:txBody>
      </p:sp>
      <p:sp>
        <p:nvSpPr>
          <p:cNvPr id="2" name="Title 1"/>
          <p:cNvSpPr>
            <a:spLocks noGrp="1"/>
          </p:cNvSpPr>
          <p:nvPr>
            <p:ph type="ctrTitle"/>
          </p:nvPr>
        </p:nvSpPr>
        <p:spPr bwMode="gray">
          <a:xfrm>
            <a:off x="377991" y="5549440"/>
            <a:ext cx="4194009" cy="324000"/>
          </a:xfrm>
        </p:spPr>
        <p:txBody>
          <a:bodyPr anchor="t" anchorCtr="0">
            <a:noAutofit/>
          </a:bodyPr>
          <a:lstStyle>
            <a:lvl1pPr algn="l">
              <a:lnSpc>
                <a:spcPct val="100000"/>
              </a:lnSpc>
              <a:defRPr sz="1800" b="1">
                <a:solidFill>
                  <a:schemeClr val="bg1"/>
                </a:solidFill>
                <a:latin typeface="+mj-lt"/>
                <a:ea typeface="Open Sans" panose="020B0606030504020204" pitchFamily="34" charset="0"/>
                <a:cs typeface="Open Sans" panose="020B0606030504020204" pitchFamily="34" charset="0"/>
              </a:defRPr>
            </a:lvl1pPr>
          </a:lstStyle>
          <a:p>
            <a:r>
              <a:rPr lang="en-US" noProof="0" smtClean="0"/>
              <a:t>Click to edit Master title style</a:t>
            </a:r>
            <a:endParaRPr lang="en-US" noProof="0" dirty="0"/>
          </a:p>
        </p:txBody>
      </p:sp>
      <p:sp>
        <p:nvSpPr>
          <p:cNvPr id="3" name="Subtitle 2"/>
          <p:cNvSpPr>
            <a:spLocks noGrp="1"/>
          </p:cNvSpPr>
          <p:nvPr>
            <p:ph type="subTitle" idx="1"/>
          </p:nvPr>
        </p:nvSpPr>
        <p:spPr bwMode="gray">
          <a:xfrm>
            <a:off x="377992" y="5864229"/>
            <a:ext cx="4194008" cy="505645"/>
          </a:xfrm>
          <a:prstGeom prst="rect">
            <a:avLst/>
          </a:prstGeom>
        </p:spPr>
        <p:txBody>
          <a:bodyPr lIns="0" tIns="0" rIns="0" bIns="0">
            <a:noAutofit/>
          </a:bodyPr>
          <a:lstStyle>
            <a:lvl1pPr marL="0" indent="0" algn="l">
              <a:lnSpc>
                <a:spcPct val="100000"/>
              </a:lnSpc>
              <a:spcAft>
                <a:spcPts val="0"/>
              </a:spcAft>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smtClean="0"/>
              <a:t>Click to edit Master subtitle style</a:t>
            </a:r>
            <a:endParaRPr lang="en-US" noProof="0" dirty="0"/>
          </a:p>
        </p:txBody>
      </p:sp>
      <p:sp>
        <p:nvSpPr>
          <p:cNvPr id="5" name="Text Placeholder 4"/>
          <p:cNvSpPr>
            <a:spLocks noGrp="1"/>
          </p:cNvSpPr>
          <p:nvPr>
            <p:ph type="body" sz="quarter" idx="10"/>
          </p:nvPr>
        </p:nvSpPr>
        <p:spPr>
          <a:xfrm>
            <a:off x="376238" y="6381750"/>
            <a:ext cx="4195762" cy="298450"/>
          </a:xfrm>
          <a:prstGeom prst="rect">
            <a:avLst/>
          </a:prstGeom>
        </p:spPr>
        <p:txBody>
          <a:bodyPr/>
          <a:lstStyle>
            <a:lvl1pPr>
              <a:spcAft>
                <a:spcPts val="0"/>
              </a:spcAft>
              <a:defRPr sz="10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smtClean="0"/>
              <a:t>Edit Master text styles</a:t>
            </a:r>
          </a:p>
        </p:txBody>
      </p:sp>
      <p:grpSp>
        <p:nvGrpSpPr>
          <p:cNvPr id="21" name="Group 20"/>
          <p:cNvGrpSpPr/>
          <p:nvPr userDrawn="1"/>
        </p:nvGrpSpPr>
        <p:grpSpPr>
          <a:xfrm>
            <a:off x="377991" y="378000"/>
            <a:ext cx="1620000" cy="307976"/>
            <a:chOff x="398463" y="404813"/>
            <a:chExt cx="1627187" cy="307976"/>
          </a:xfrm>
          <a:solidFill>
            <a:schemeClr val="bg1"/>
          </a:solidFill>
        </p:grpSpPr>
        <p:sp>
          <p:nvSpPr>
            <p:cNvPr id="11" name="Oval 5"/>
            <p:cNvSpPr>
              <a:spLocks noChangeArrowheads="1"/>
            </p:cNvSpPr>
            <p:nvPr userDrawn="1"/>
          </p:nvSpPr>
          <p:spPr bwMode="auto">
            <a:xfrm>
              <a:off x="1938338" y="625476"/>
              <a:ext cx="87312" cy="87313"/>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2" name="Freeform 6"/>
            <p:cNvSpPr>
              <a:spLocks noEditPoints="1"/>
            </p:cNvSpPr>
            <p:nvPr userDrawn="1"/>
          </p:nvSpPr>
          <p:spPr bwMode="auto">
            <a:xfrm>
              <a:off x="398463" y="406401"/>
              <a:ext cx="247650" cy="301625"/>
            </a:xfrm>
            <a:custGeom>
              <a:avLst/>
              <a:gdLst>
                <a:gd name="T0" fmla="*/ 287 w 287"/>
                <a:gd name="T1" fmla="*/ 166 h 347"/>
                <a:gd name="T2" fmla="*/ 240 w 287"/>
                <a:gd name="T3" fmla="*/ 300 h 347"/>
                <a:gd name="T4" fmla="*/ 109 w 287"/>
                <a:gd name="T5" fmla="*/ 347 h 347"/>
                <a:gd name="T6" fmla="*/ 0 w 287"/>
                <a:gd name="T7" fmla="*/ 347 h 347"/>
                <a:gd name="T8" fmla="*/ 0 w 287"/>
                <a:gd name="T9" fmla="*/ 0 h 347"/>
                <a:gd name="T10" fmla="*/ 117 w 287"/>
                <a:gd name="T11" fmla="*/ 0 h 347"/>
                <a:gd name="T12" fmla="*/ 243 w 287"/>
                <a:gd name="T13" fmla="*/ 43 h 347"/>
                <a:gd name="T14" fmla="*/ 287 w 287"/>
                <a:gd name="T15" fmla="*/ 166 h 347"/>
                <a:gd name="T16" fmla="*/ 192 w 287"/>
                <a:gd name="T17" fmla="*/ 170 h 347"/>
                <a:gd name="T18" fmla="*/ 174 w 287"/>
                <a:gd name="T19" fmla="*/ 99 h 347"/>
                <a:gd name="T20" fmla="*/ 118 w 287"/>
                <a:gd name="T21" fmla="*/ 76 h 347"/>
                <a:gd name="T22" fmla="*/ 91 w 287"/>
                <a:gd name="T23" fmla="*/ 76 h 347"/>
                <a:gd name="T24" fmla="*/ 91 w 287"/>
                <a:gd name="T25" fmla="*/ 270 h 347"/>
                <a:gd name="T26" fmla="*/ 111 w 287"/>
                <a:gd name="T27" fmla="*/ 270 h 347"/>
                <a:gd name="T28" fmla="*/ 173 w 287"/>
                <a:gd name="T29" fmla="*/ 245 h 347"/>
                <a:gd name="T30" fmla="*/ 192 w 287"/>
                <a:gd name="T31" fmla="*/ 170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7" h="347">
                  <a:moveTo>
                    <a:pt x="287" y="166"/>
                  </a:moveTo>
                  <a:cubicBezTo>
                    <a:pt x="287" y="224"/>
                    <a:pt x="271" y="269"/>
                    <a:pt x="240" y="300"/>
                  </a:cubicBezTo>
                  <a:cubicBezTo>
                    <a:pt x="209" y="331"/>
                    <a:pt x="165" y="347"/>
                    <a:pt x="109" y="347"/>
                  </a:cubicBezTo>
                  <a:cubicBezTo>
                    <a:pt x="0" y="347"/>
                    <a:pt x="0" y="347"/>
                    <a:pt x="0" y="347"/>
                  </a:cubicBezTo>
                  <a:cubicBezTo>
                    <a:pt x="0" y="0"/>
                    <a:pt x="0" y="0"/>
                    <a:pt x="0" y="0"/>
                  </a:cubicBezTo>
                  <a:cubicBezTo>
                    <a:pt x="117" y="0"/>
                    <a:pt x="117" y="0"/>
                    <a:pt x="117" y="0"/>
                  </a:cubicBezTo>
                  <a:cubicBezTo>
                    <a:pt x="171" y="0"/>
                    <a:pt x="213" y="15"/>
                    <a:pt x="243" y="43"/>
                  </a:cubicBezTo>
                  <a:cubicBezTo>
                    <a:pt x="272" y="72"/>
                    <a:pt x="287" y="113"/>
                    <a:pt x="287" y="166"/>
                  </a:cubicBezTo>
                  <a:moveTo>
                    <a:pt x="192" y="170"/>
                  </a:moveTo>
                  <a:cubicBezTo>
                    <a:pt x="192" y="138"/>
                    <a:pt x="186" y="114"/>
                    <a:pt x="174" y="99"/>
                  </a:cubicBezTo>
                  <a:cubicBezTo>
                    <a:pt x="161" y="84"/>
                    <a:pt x="143" y="76"/>
                    <a:pt x="118" y="76"/>
                  </a:cubicBezTo>
                  <a:cubicBezTo>
                    <a:pt x="91" y="76"/>
                    <a:pt x="91" y="76"/>
                    <a:pt x="91" y="76"/>
                  </a:cubicBezTo>
                  <a:cubicBezTo>
                    <a:pt x="91" y="270"/>
                    <a:pt x="91" y="270"/>
                    <a:pt x="91" y="270"/>
                  </a:cubicBezTo>
                  <a:cubicBezTo>
                    <a:pt x="111" y="270"/>
                    <a:pt x="111" y="270"/>
                    <a:pt x="111" y="270"/>
                  </a:cubicBezTo>
                  <a:cubicBezTo>
                    <a:pt x="139" y="270"/>
                    <a:pt x="160" y="262"/>
                    <a:pt x="173" y="245"/>
                  </a:cubicBezTo>
                  <a:cubicBezTo>
                    <a:pt x="186" y="229"/>
                    <a:pt x="192" y="204"/>
                    <a:pt x="192" y="17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3" name="Rectangle 7"/>
            <p:cNvSpPr>
              <a:spLocks noChangeArrowheads="1"/>
            </p:cNvSpPr>
            <p:nvPr userDrawn="1"/>
          </p:nvSpPr>
          <p:spPr bwMode="auto">
            <a:xfrm>
              <a:off x="906463" y="404813"/>
              <a:ext cx="74612" cy="3032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4" name="Freeform 8"/>
            <p:cNvSpPr>
              <a:spLocks noEditPoints="1"/>
            </p:cNvSpPr>
            <p:nvPr userDrawn="1"/>
          </p:nvSpPr>
          <p:spPr bwMode="auto">
            <a:xfrm>
              <a:off x="1011238" y="479426"/>
              <a:ext cx="215900" cy="231775"/>
            </a:xfrm>
            <a:custGeom>
              <a:avLst/>
              <a:gdLst>
                <a:gd name="T0" fmla="*/ 252 w 252"/>
                <a:gd name="T1" fmla="*/ 133 h 267"/>
                <a:gd name="T2" fmla="*/ 218 w 252"/>
                <a:gd name="T3" fmla="*/ 232 h 267"/>
                <a:gd name="T4" fmla="*/ 125 w 252"/>
                <a:gd name="T5" fmla="*/ 267 h 267"/>
                <a:gd name="T6" fmla="*/ 34 w 252"/>
                <a:gd name="T7" fmla="*/ 231 h 267"/>
                <a:gd name="T8" fmla="*/ 0 w 252"/>
                <a:gd name="T9" fmla="*/ 133 h 267"/>
                <a:gd name="T10" fmla="*/ 33 w 252"/>
                <a:gd name="T11" fmla="*/ 35 h 267"/>
                <a:gd name="T12" fmla="*/ 127 w 252"/>
                <a:gd name="T13" fmla="*/ 0 h 267"/>
                <a:gd name="T14" fmla="*/ 192 w 252"/>
                <a:gd name="T15" fmla="*/ 16 h 267"/>
                <a:gd name="T16" fmla="*/ 236 w 252"/>
                <a:gd name="T17" fmla="*/ 63 h 267"/>
                <a:gd name="T18" fmla="*/ 252 w 252"/>
                <a:gd name="T19" fmla="*/ 133 h 267"/>
                <a:gd name="T20" fmla="*/ 88 w 252"/>
                <a:gd name="T21" fmla="*/ 133 h 267"/>
                <a:gd name="T22" fmla="*/ 97 w 252"/>
                <a:gd name="T23" fmla="*/ 184 h 267"/>
                <a:gd name="T24" fmla="*/ 126 w 252"/>
                <a:gd name="T25" fmla="*/ 201 h 267"/>
                <a:gd name="T26" fmla="*/ 155 w 252"/>
                <a:gd name="T27" fmla="*/ 184 h 267"/>
                <a:gd name="T28" fmla="*/ 163 w 252"/>
                <a:gd name="T29" fmla="*/ 133 h 267"/>
                <a:gd name="T30" fmla="*/ 155 w 252"/>
                <a:gd name="T31" fmla="*/ 83 h 267"/>
                <a:gd name="T32" fmla="*/ 126 w 252"/>
                <a:gd name="T33" fmla="*/ 66 h 267"/>
                <a:gd name="T34" fmla="*/ 97 w 252"/>
                <a:gd name="T35" fmla="*/ 83 h 267"/>
                <a:gd name="T36" fmla="*/ 88 w 252"/>
                <a:gd name="T37" fmla="*/ 133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2" h="267">
                  <a:moveTo>
                    <a:pt x="252" y="133"/>
                  </a:moveTo>
                  <a:cubicBezTo>
                    <a:pt x="252" y="175"/>
                    <a:pt x="241" y="208"/>
                    <a:pt x="218" y="232"/>
                  </a:cubicBezTo>
                  <a:cubicBezTo>
                    <a:pt x="196" y="256"/>
                    <a:pt x="165" y="267"/>
                    <a:pt x="125" y="267"/>
                  </a:cubicBezTo>
                  <a:cubicBezTo>
                    <a:pt x="87" y="267"/>
                    <a:pt x="56" y="255"/>
                    <a:pt x="34" y="231"/>
                  </a:cubicBezTo>
                  <a:cubicBezTo>
                    <a:pt x="11" y="207"/>
                    <a:pt x="0" y="174"/>
                    <a:pt x="0" y="133"/>
                  </a:cubicBezTo>
                  <a:cubicBezTo>
                    <a:pt x="0" y="91"/>
                    <a:pt x="11" y="58"/>
                    <a:pt x="33" y="35"/>
                  </a:cubicBezTo>
                  <a:cubicBezTo>
                    <a:pt x="55" y="12"/>
                    <a:pt x="86" y="0"/>
                    <a:pt x="127" y="0"/>
                  </a:cubicBezTo>
                  <a:cubicBezTo>
                    <a:pt x="151" y="0"/>
                    <a:pt x="173" y="5"/>
                    <a:pt x="192" y="16"/>
                  </a:cubicBezTo>
                  <a:cubicBezTo>
                    <a:pt x="211" y="27"/>
                    <a:pt x="226" y="42"/>
                    <a:pt x="236" y="63"/>
                  </a:cubicBezTo>
                  <a:cubicBezTo>
                    <a:pt x="247" y="83"/>
                    <a:pt x="252" y="106"/>
                    <a:pt x="252" y="133"/>
                  </a:cubicBezTo>
                  <a:moveTo>
                    <a:pt x="88" y="133"/>
                  </a:moveTo>
                  <a:cubicBezTo>
                    <a:pt x="88" y="155"/>
                    <a:pt x="91" y="172"/>
                    <a:pt x="97" y="184"/>
                  </a:cubicBezTo>
                  <a:cubicBezTo>
                    <a:pt x="103" y="195"/>
                    <a:pt x="112" y="201"/>
                    <a:pt x="126" y="201"/>
                  </a:cubicBezTo>
                  <a:cubicBezTo>
                    <a:pt x="140" y="201"/>
                    <a:pt x="149" y="195"/>
                    <a:pt x="155" y="184"/>
                  </a:cubicBezTo>
                  <a:cubicBezTo>
                    <a:pt x="160" y="172"/>
                    <a:pt x="163" y="155"/>
                    <a:pt x="163" y="133"/>
                  </a:cubicBezTo>
                  <a:cubicBezTo>
                    <a:pt x="163" y="111"/>
                    <a:pt x="160" y="94"/>
                    <a:pt x="155" y="83"/>
                  </a:cubicBezTo>
                  <a:cubicBezTo>
                    <a:pt x="149" y="72"/>
                    <a:pt x="139" y="66"/>
                    <a:pt x="126" y="66"/>
                  </a:cubicBezTo>
                  <a:cubicBezTo>
                    <a:pt x="112" y="66"/>
                    <a:pt x="103" y="72"/>
                    <a:pt x="97" y="83"/>
                  </a:cubicBezTo>
                  <a:cubicBezTo>
                    <a:pt x="91" y="94"/>
                    <a:pt x="88" y="111"/>
                    <a:pt x="88" y="13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5" name="Rectangle 9"/>
            <p:cNvSpPr>
              <a:spLocks noChangeArrowheads="1"/>
            </p:cNvSpPr>
            <p:nvPr userDrawn="1"/>
          </p:nvSpPr>
          <p:spPr bwMode="auto">
            <a:xfrm>
              <a:off x="1257300" y="482601"/>
              <a:ext cx="74612" cy="2254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6" name="Rectangle 10"/>
            <p:cNvSpPr>
              <a:spLocks noChangeArrowheads="1"/>
            </p:cNvSpPr>
            <p:nvPr userDrawn="1"/>
          </p:nvSpPr>
          <p:spPr bwMode="auto">
            <a:xfrm>
              <a:off x="1257300" y="404813"/>
              <a:ext cx="74612" cy="508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7" name="Freeform 11"/>
            <p:cNvSpPr>
              <a:spLocks/>
            </p:cNvSpPr>
            <p:nvPr userDrawn="1"/>
          </p:nvSpPr>
          <p:spPr bwMode="auto">
            <a:xfrm>
              <a:off x="1362075" y="411163"/>
              <a:ext cx="158750" cy="300038"/>
            </a:xfrm>
            <a:custGeom>
              <a:avLst/>
              <a:gdLst>
                <a:gd name="T0" fmla="*/ 142 w 184"/>
                <a:gd name="T1" fmla="*/ 274 h 344"/>
                <a:gd name="T2" fmla="*/ 184 w 184"/>
                <a:gd name="T3" fmla="*/ 265 h 344"/>
                <a:gd name="T4" fmla="*/ 184 w 184"/>
                <a:gd name="T5" fmla="*/ 330 h 344"/>
                <a:gd name="T6" fmla="*/ 150 w 184"/>
                <a:gd name="T7" fmla="*/ 341 h 344"/>
                <a:gd name="T8" fmla="*/ 113 w 184"/>
                <a:gd name="T9" fmla="*/ 344 h 344"/>
                <a:gd name="T10" fmla="*/ 50 w 184"/>
                <a:gd name="T11" fmla="*/ 322 h 344"/>
                <a:gd name="T12" fmla="*/ 30 w 184"/>
                <a:gd name="T13" fmla="*/ 255 h 344"/>
                <a:gd name="T14" fmla="*/ 30 w 184"/>
                <a:gd name="T15" fmla="*/ 148 h 344"/>
                <a:gd name="T16" fmla="*/ 0 w 184"/>
                <a:gd name="T17" fmla="*/ 148 h 344"/>
                <a:gd name="T18" fmla="*/ 0 w 184"/>
                <a:gd name="T19" fmla="*/ 81 h 344"/>
                <a:gd name="T20" fmla="*/ 30 w 184"/>
                <a:gd name="T21" fmla="*/ 81 h 344"/>
                <a:gd name="T22" fmla="*/ 30 w 184"/>
                <a:gd name="T23" fmla="*/ 16 h 344"/>
                <a:gd name="T24" fmla="*/ 118 w 184"/>
                <a:gd name="T25" fmla="*/ 0 h 344"/>
                <a:gd name="T26" fmla="*/ 118 w 184"/>
                <a:gd name="T27" fmla="*/ 81 h 344"/>
                <a:gd name="T28" fmla="*/ 174 w 184"/>
                <a:gd name="T29" fmla="*/ 81 h 344"/>
                <a:gd name="T30" fmla="*/ 174 w 184"/>
                <a:gd name="T31" fmla="*/ 148 h 344"/>
                <a:gd name="T32" fmla="*/ 118 w 184"/>
                <a:gd name="T33" fmla="*/ 148 h 344"/>
                <a:gd name="T34" fmla="*/ 118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3" y="274"/>
                    <a:pt x="167" y="271"/>
                    <a:pt x="184" y="265"/>
                  </a:cubicBezTo>
                  <a:cubicBezTo>
                    <a:pt x="184" y="330"/>
                    <a:pt x="184" y="330"/>
                    <a:pt x="184" y="330"/>
                  </a:cubicBezTo>
                  <a:cubicBezTo>
                    <a:pt x="172" y="335"/>
                    <a:pt x="161" y="339"/>
                    <a:pt x="150" y="341"/>
                  </a:cubicBezTo>
                  <a:cubicBezTo>
                    <a:pt x="140" y="343"/>
                    <a:pt x="127" y="344"/>
                    <a:pt x="113" y="344"/>
                  </a:cubicBezTo>
                  <a:cubicBezTo>
                    <a:pt x="84" y="344"/>
                    <a:pt x="63" y="337"/>
                    <a:pt x="50" y="322"/>
                  </a:cubicBezTo>
                  <a:cubicBezTo>
                    <a:pt x="37" y="308"/>
                    <a:pt x="30" y="285"/>
                    <a:pt x="30" y="255"/>
                  </a:cubicBezTo>
                  <a:cubicBezTo>
                    <a:pt x="30" y="148"/>
                    <a:pt x="30" y="148"/>
                    <a:pt x="30" y="148"/>
                  </a:cubicBezTo>
                  <a:cubicBezTo>
                    <a:pt x="0" y="148"/>
                    <a:pt x="0" y="148"/>
                    <a:pt x="0" y="148"/>
                  </a:cubicBezTo>
                  <a:cubicBezTo>
                    <a:pt x="0" y="81"/>
                    <a:pt x="0" y="81"/>
                    <a:pt x="0" y="81"/>
                  </a:cubicBezTo>
                  <a:cubicBezTo>
                    <a:pt x="30" y="81"/>
                    <a:pt x="30" y="81"/>
                    <a:pt x="30" y="81"/>
                  </a:cubicBezTo>
                  <a:cubicBezTo>
                    <a:pt x="30" y="16"/>
                    <a:pt x="30" y="16"/>
                    <a:pt x="30" y="16"/>
                  </a:cubicBezTo>
                  <a:cubicBezTo>
                    <a:pt x="118" y="0"/>
                    <a:pt x="118" y="0"/>
                    <a:pt x="118" y="0"/>
                  </a:cubicBezTo>
                  <a:cubicBezTo>
                    <a:pt x="118" y="81"/>
                    <a:pt x="118" y="81"/>
                    <a:pt x="118" y="81"/>
                  </a:cubicBezTo>
                  <a:cubicBezTo>
                    <a:pt x="174" y="81"/>
                    <a:pt x="174" y="81"/>
                    <a:pt x="174" y="81"/>
                  </a:cubicBezTo>
                  <a:cubicBezTo>
                    <a:pt x="174" y="148"/>
                    <a:pt x="174" y="148"/>
                    <a:pt x="174" y="148"/>
                  </a:cubicBezTo>
                  <a:cubicBezTo>
                    <a:pt x="118" y="148"/>
                    <a:pt x="118" y="148"/>
                    <a:pt x="118" y="148"/>
                  </a:cubicBezTo>
                  <a:cubicBezTo>
                    <a:pt x="118" y="249"/>
                    <a:pt x="118" y="249"/>
                    <a:pt x="118" y="249"/>
                  </a:cubicBezTo>
                  <a:cubicBezTo>
                    <a:pt x="118" y="266"/>
                    <a:pt x="126" y="274"/>
                    <a:pt x="142"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8" name="Freeform 12"/>
            <p:cNvSpPr>
              <a:spLocks/>
            </p:cNvSpPr>
            <p:nvPr userDrawn="1"/>
          </p:nvSpPr>
          <p:spPr bwMode="auto">
            <a:xfrm>
              <a:off x="1535113" y="411163"/>
              <a:ext cx="158750" cy="300038"/>
            </a:xfrm>
            <a:custGeom>
              <a:avLst/>
              <a:gdLst>
                <a:gd name="T0" fmla="*/ 142 w 184"/>
                <a:gd name="T1" fmla="*/ 274 h 344"/>
                <a:gd name="T2" fmla="*/ 184 w 184"/>
                <a:gd name="T3" fmla="*/ 265 h 344"/>
                <a:gd name="T4" fmla="*/ 184 w 184"/>
                <a:gd name="T5" fmla="*/ 330 h 344"/>
                <a:gd name="T6" fmla="*/ 151 w 184"/>
                <a:gd name="T7" fmla="*/ 341 h 344"/>
                <a:gd name="T8" fmla="*/ 114 w 184"/>
                <a:gd name="T9" fmla="*/ 344 h 344"/>
                <a:gd name="T10" fmla="*/ 50 w 184"/>
                <a:gd name="T11" fmla="*/ 322 h 344"/>
                <a:gd name="T12" fmla="*/ 31 w 184"/>
                <a:gd name="T13" fmla="*/ 255 h 344"/>
                <a:gd name="T14" fmla="*/ 31 w 184"/>
                <a:gd name="T15" fmla="*/ 148 h 344"/>
                <a:gd name="T16" fmla="*/ 0 w 184"/>
                <a:gd name="T17" fmla="*/ 148 h 344"/>
                <a:gd name="T18" fmla="*/ 0 w 184"/>
                <a:gd name="T19" fmla="*/ 81 h 344"/>
                <a:gd name="T20" fmla="*/ 31 w 184"/>
                <a:gd name="T21" fmla="*/ 81 h 344"/>
                <a:gd name="T22" fmla="*/ 31 w 184"/>
                <a:gd name="T23" fmla="*/ 15 h 344"/>
                <a:gd name="T24" fmla="*/ 119 w 184"/>
                <a:gd name="T25" fmla="*/ 0 h 344"/>
                <a:gd name="T26" fmla="*/ 119 w 184"/>
                <a:gd name="T27" fmla="*/ 81 h 344"/>
                <a:gd name="T28" fmla="*/ 174 w 184"/>
                <a:gd name="T29" fmla="*/ 81 h 344"/>
                <a:gd name="T30" fmla="*/ 174 w 184"/>
                <a:gd name="T31" fmla="*/ 148 h 344"/>
                <a:gd name="T32" fmla="*/ 119 w 184"/>
                <a:gd name="T33" fmla="*/ 148 h 344"/>
                <a:gd name="T34" fmla="*/ 119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4" y="274"/>
                    <a:pt x="168" y="271"/>
                    <a:pt x="184" y="265"/>
                  </a:cubicBezTo>
                  <a:cubicBezTo>
                    <a:pt x="184" y="330"/>
                    <a:pt x="184" y="330"/>
                    <a:pt x="184" y="330"/>
                  </a:cubicBezTo>
                  <a:cubicBezTo>
                    <a:pt x="173" y="335"/>
                    <a:pt x="161" y="339"/>
                    <a:pt x="151" y="341"/>
                  </a:cubicBezTo>
                  <a:cubicBezTo>
                    <a:pt x="140" y="343"/>
                    <a:pt x="128" y="344"/>
                    <a:pt x="114" y="344"/>
                  </a:cubicBezTo>
                  <a:cubicBezTo>
                    <a:pt x="84" y="344"/>
                    <a:pt x="63" y="337"/>
                    <a:pt x="50" y="322"/>
                  </a:cubicBezTo>
                  <a:cubicBezTo>
                    <a:pt x="37" y="308"/>
                    <a:pt x="31" y="285"/>
                    <a:pt x="31" y="255"/>
                  </a:cubicBezTo>
                  <a:cubicBezTo>
                    <a:pt x="31" y="148"/>
                    <a:pt x="31" y="148"/>
                    <a:pt x="31" y="148"/>
                  </a:cubicBezTo>
                  <a:cubicBezTo>
                    <a:pt x="0" y="148"/>
                    <a:pt x="0" y="148"/>
                    <a:pt x="0" y="148"/>
                  </a:cubicBezTo>
                  <a:cubicBezTo>
                    <a:pt x="0" y="81"/>
                    <a:pt x="0" y="81"/>
                    <a:pt x="0" y="81"/>
                  </a:cubicBezTo>
                  <a:cubicBezTo>
                    <a:pt x="31" y="81"/>
                    <a:pt x="31" y="81"/>
                    <a:pt x="31" y="81"/>
                  </a:cubicBezTo>
                  <a:cubicBezTo>
                    <a:pt x="31" y="15"/>
                    <a:pt x="31" y="15"/>
                    <a:pt x="31" y="15"/>
                  </a:cubicBezTo>
                  <a:cubicBezTo>
                    <a:pt x="119" y="0"/>
                    <a:pt x="119" y="0"/>
                    <a:pt x="119" y="0"/>
                  </a:cubicBezTo>
                  <a:cubicBezTo>
                    <a:pt x="119" y="81"/>
                    <a:pt x="119" y="81"/>
                    <a:pt x="119" y="81"/>
                  </a:cubicBezTo>
                  <a:cubicBezTo>
                    <a:pt x="174" y="81"/>
                    <a:pt x="174" y="81"/>
                    <a:pt x="174" y="81"/>
                  </a:cubicBezTo>
                  <a:cubicBezTo>
                    <a:pt x="174" y="148"/>
                    <a:pt x="174" y="148"/>
                    <a:pt x="174" y="148"/>
                  </a:cubicBezTo>
                  <a:cubicBezTo>
                    <a:pt x="119" y="148"/>
                    <a:pt x="119" y="148"/>
                    <a:pt x="119" y="148"/>
                  </a:cubicBezTo>
                  <a:cubicBezTo>
                    <a:pt x="119" y="249"/>
                    <a:pt x="119" y="249"/>
                    <a:pt x="119" y="249"/>
                  </a:cubicBezTo>
                  <a:cubicBezTo>
                    <a:pt x="119" y="266"/>
                    <a:pt x="127" y="274"/>
                    <a:pt x="142"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9" name="Freeform 13"/>
            <p:cNvSpPr>
              <a:spLocks noEditPoints="1"/>
            </p:cNvSpPr>
            <p:nvPr userDrawn="1"/>
          </p:nvSpPr>
          <p:spPr bwMode="auto">
            <a:xfrm>
              <a:off x="1709738" y="479426"/>
              <a:ext cx="211137" cy="231775"/>
            </a:xfrm>
            <a:custGeom>
              <a:avLst/>
              <a:gdLst>
                <a:gd name="T0" fmla="*/ 213 w 244"/>
                <a:gd name="T1" fmla="*/ 30 h 267"/>
                <a:gd name="T2" fmla="*/ 125 w 244"/>
                <a:gd name="T3" fmla="*/ 0 h 267"/>
                <a:gd name="T4" fmla="*/ 33 w 244"/>
                <a:gd name="T5" fmla="*/ 35 h 267"/>
                <a:gd name="T6" fmla="*/ 0 w 244"/>
                <a:gd name="T7" fmla="*/ 135 h 267"/>
                <a:gd name="T8" fmla="*/ 35 w 244"/>
                <a:gd name="T9" fmla="*/ 233 h 267"/>
                <a:gd name="T10" fmla="*/ 133 w 244"/>
                <a:gd name="T11" fmla="*/ 267 h 267"/>
                <a:gd name="T12" fmla="*/ 185 w 244"/>
                <a:gd name="T13" fmla="*/ 263 h 267"/>
                <a:gd name="T14" fmla="*/ 227 w 244"/>
                <a:gd name="T15" fmla="*/ 249 h 267"/>
                <a:gd name="T16" fmla="*/ 214 w 244"/>
                <a:gd name="T17" fmla="*/ 190 h 267"/>
                <a:gd name="T18" fmla="*/ 186 w 244"/>
                <a:gd name="T19" fmla="*/ 200 h 267"/>
                <a:gd name="T20" fmla="*/ 144 w 244"/>
                <a:gd name="T21" fmla="*/ 204 h 267"/>
                <a:gd name="T22" fmla="*/ 104 w 244"/>
                <a:gd name="T23" fmla="*/ 192 h 267"/>
                <a:gd name="T24" fmla="*/ 88 w 244"/>
                <a:gd name="T25" fmla="*/ 158 h 267"/>
                <a:gd name="T26" fmla="*/ 244 w 244"/>
                <a:gd name="T27" fmla="*/ 158 h 267"/>
                <a:gd name="T28" fmla="*/ 244 w 244"/>
                <a:gd name="T29" fmla="*/ 118 h 267"/>
                <a:gd name="T30" fmla="*/ 213 w 244"/>
                <a:gd name="T31" fmla="*/ 30 h 267"/>
                <a:gd name="T32" fmla="*/ 90 w 244"/>
                <a:gd name="T33" fmla="*/ 102 h 267"/>
                <a:gd name="T34" fmla="*/ 102 w 244"/>
                <a:gd name="T35" fmla="*/ 70 h 267"/>
                <a:gd name="T36" fmla="*/ 128 w 244"/>
                <a:gd name="T37" fmla="*/ 61 h 267"/>
                <a:gd name="T38" fmla="*/ 155 w 244"/>
                <a:gd name="T39" fmla="*/ 72 h 267"/>
                <a:gd name="T40" fmla="*/ 165 w 244"/>
                <a:gd name="T41" fmla="*/ 102 h 267"/>
                <a:gd name="T42" fmla="*/ 90 w 244"/>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4" h="267">
                  <a:moveTo>
                    <a:pt x="213" y="30"/>
                  </a:moveTo>
                  <a:cubicBezTo>
                    <a:pt x="192" y="10"/>
                    <a:pt x="163" y="0"/>
                    <a:pt x="125" y="0"/>
                  </a:cubicBezTo>
                  <a:cubicBezTo>
                    <a:pt x="85" y="0"/>
                    <a:pt x="54" y="12"/>
                    <a:pt x="33" y="35"/>
                  </a:cubicBezTo>
                  <a:cubicBezTo>
                    <a:pt x="11" y="58"/>
                    <a:pt x="0" y="92"/>
                    <a:pt x="0" y="135"/>
                  </a:cubicBezTo>
                  <a:cubicBezTo>
                    <a:pt x="0" y="178"/>
                    <a:pt x="12" y="210"/>
                    <a:pt x="35" y="233"/>
                  </a:cubicBezTo>
                  <a:cubicBezTo>
                    <a:pt x="59" y="256"/>
                    <a:pt x="91" y="267"/>
                    <a:pt x="133" y="267"/>
                  </a:cubicBezTo>
                  <a:cubicBezTo>
                    <a:pt x="153" y="267"/>
                    <a:pt x="171" y="266"/>
                    <a:pt x="185" y="263"/>
                  </a:cubicBezTo>
                  <a:cubicBezTo>
                    <a:pt x="200" y="261"/>
                    <a:pt x="214" y="256"/>
                    <a:pt x="227" y="249"/>
                  </a:cubicBezTo>
                  <a:cubicBezTo>
                    <a:pt x="214" y="190"/>
                    <a:pt x="214" y="190"/>
                    <a:pt x="214" y="190"/>
                  </a:cubicBezTo>
                  <a:cubicBezTo>
                    <a:pt x="204" y="194"/>
                    <a:pt x="195" y="197"/>
                    <a:pt x="186" y="200"/>
                  </a:cubicBezTo>
                  <a:cubicBezTo>
                    <a:pt x="173" y="202"/>
                    <a:pt x="159" y="204"/>
                    <a:pt x="144" y="204"/>
                  </a:cubicBezTo>
                  <a:cubicBezTo>
                    <a:pt x="127" y="204"/>
                    <a:pt x="114" y="200"/>
                    <a:pt x="104" y="192"/>
                  </a:cubicBezTo>
                  <a:cubicBezTo>
                    <a:pt x="94" y="183"/>
                    <a:pt x="89" y="172"/>
                    <a:pt x="88" y="158"/>
                  </a:cubicBezTo>
                  <a:cubicBezTo>
                    <a:pt x="244" y="158"/>
                    <a:pt x="244" y="158"/>
                    <a:pt x="244" y="158"/>
                  </a:cubicBezTo>
                  <a:cubicBezTo>
                    <a:pt x="244" y="118"/>
                    <a:pt x="244" y="118"/>
                    <a:pt x="244" y="118"/>
                  </a:cubicBezTo>
                  <a:cubicBezTo>
                    <a:pt x="244" y="80"/>
                    <a:pt x="234" y="51"/>
                    <a:pt x="213" y="30"/>
                  </a:cubicBezTo>
                  <a:moveTo>
                    <a:pt x="90" y="102"/>
                  </a:moveTo>
                  <a:cubicBezTo>
                    <a:pt x="91" y="87"/>
                    <a:pt x="95" y="77"/>
                    <a:pt x="102" y="70"/>
                  </a:cubicBezTo>
                  <a:cubicBezTo>
                    <a:pt x="109" y="64"/>
                    <a:pt x="118" y="61"/>
                    <a:pt x="128" y="61"/>
                  </a:cubicBezTo>
                  <a:cubicBezTo>
                    <a:pt x="139" y="61"/>
                    <a:pt x="148" y="64"/>
                    <a:pt x="155" y="72"/>
                  </a:cubicBezTo>
                  <a:cubicBezTo>
                    <a:pt x="161" y="79"/>
                    <a:pt x="165" y="89"/>
                    <a:pt x="165" y="102"/>
                  </a:cubicBezTo>
                  <a:lnTo>
                    <a:pt x="90"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0" name="Freeform 14"/>
            <p:cNvSpPr>
              <a:spLocks noEditPoints="1"/>
            </p:cNvSpPr>
            <p:nvPr userDrawn="1"/>
          </p:nvSpPr>
          <p:spPr bwMode="auto">
            <a:xfrm>
              <a:off x="668338" y="479426"/>
              <a:ext cx="209550" cy="231775"/>
            </a:xfrm>
            <a:custGeom>
              <a:avLst/>
              <a:gdLst>
                <a:gd name="T0" fmla="*/ 212 w 243"/>
                <a:gd name="T1" fmla="*/ 30 h 267"/>
                <a:gd name="T2" fmla="*/ 124 w 243"/>
                <a:gd name="T3" fmla="*/ 0 h 267"/>
                <a:gd name="T4" fmla="*/ 32 w 243"/>
                <a:gd name="T5" fmla="*/ 35 h 267"/>
                <a:gd name="T6" fmla="*/ 0 w 243"/>
                <a:gd name="T7" fmla="*/ 135 h 267"/>
                <a:gd name="T8" fmla="*/ 35 w 243"/>
                <a:gd name="T9" fmla="*/ 233 h 267"/>
                <a:gd name="T10" fmla="*/ 132 w 243"/>
                <a:gd name="T11" fmla="*/ 267 h 267"/>
                <a:gd name="T12" fmla="*/ 184 w 243"/>
                <a:gd name="T13" fmla="*/ 263 h 267"/>
                <a:gd name="T14" fmla="*/ 227 w 243"/>
                <a:gd name="T15" fmla="*/ 249 h 267"/>
                <a:gd name="T16" fmla="*/ 213 w 243"/>
                <a:gd name="T17" fmla="*/ 190 h 267"/>
                <a:gd name="T18" fmla="*/ 185 w 243"/>
                <a:gd name="T19" fmla="*/ 200 h 267"/>
                <a:gd name="T20" fmla="*/ 143 w 243"/>
                <a:gd name="T21" fmla="*/ 204 h 267"/>
                <a:gd name="T22" fmla="*/ 103 w 243"/>
                <a:gd name="T23" fmla="*/ 192 h 267"/>
                <a:gd name="T24" fmla="*/ 88 w 243"/>
                <a:gd name="T25" fmla="*/ 158 h 267"/>
                <a:gd name="T26" fmla="*/ 243 w 243"/>
                <a:gd name="T27" fmla="*/ 158 h 267"/>
                <a:gd name="T28" fmla="*/ 243 w 243"/>
                <a:gd name="T29" fmla="*/ 118 h 267"/>
                <a:gd name="T30" fmla="*/ 212 w 243"/>
                <a:gd name="T31" fmla="*/ 30 h 267"/>
                <a:gd name="T32" fmla="*/ 89 w 243"/>
                <a:gd name="T33" fmla="*/ 102 h 267"/>
                <a:gd name="T34" fmla="*/ 102 w 243"/>
                <a:gd name="T35" fmla="*/ 70 h 267"/>
                <a:gd name="T36" fmla="*/ 127 w 243"/>
                <a:gd name="T37" fmla="*/ 61 h 267"/>
                <a:gd name="T38" fmla="*/ 154 w 243"/>
                <a:gd name="T39" fmla="*/ 72 h 267"/>
                <a:gd name="T40" fmla="*/ 164 w 243"/>
                <a:gd name="T41" fmla="*/ 102 h 267"/>
                <a:gd name="T42" fmla="*/ 89 w 243"/>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3" h="267">
                  <a:moveTo>
                    <a:pt x="212" y="30"/>
                  </a:moveTo>
                  <a:cubicBezTo>
                    <a:pt x="191" y="10"/>
                    <a:pt x="162" y="0"/>
                    <a:pt x="124" y="0"/>
                  </a:cubicBezTo>
                  <a:cubicBezTo>
                    <a:pt x="84" y="0"/>
                    <a:pt x="53" y="12"/>
                    <a:pt x="32" y="35"/>
                  </a:cubicBezTo>
                  <a:cubicBezTo>
                    <a:pt x="10" y="58"/>
                    <a:pt x="0" y="92"/>
                    <a:pt x="0" y="135"/>
                  </a:cubicBezTo>
                  <a:cubicBezTo>
                    <a:pt x="0" y="178"/>
                    <a:pt x="11" y="210"/>
                    <a:pt x="35" y="233"/>
                  </a:cubicBezTo>
                  <a:cubicBezTo>
                    <a:pt x="58" y="256"/>
                    <a:pt x="90" y="267"/>
                    <a:pt x="132" y="267"/>
                  </a:cubicBezTo>
                  <a:cubicBezTo>
                    <a:pt x="153" y="267"/>
                    <a:pt x="170" y="266"/>
                    <a:pt x="184" y="263"/>
                  </a:cubicBezTo>
                  <a:cubicBezTo>
                    <a:pt x="199" y="261"/>
                    <a:pt x="213" y="256"/>
                    <a:pt x="227" y="249"/>
                  </a:cubicBezTo>
                  <a:cubicBezTo>
                    <a:pt x="213" y="190"/>
                    <a:pt x="213" y="190"/>
                    <a:pt x="213" y="190"/>
                  </a:cubicBezTo>
                  <a:cubicBezTo>
                    <a:pt x="203" y="194"/>
                    <a:pt x="194" y="197"/>
                    <a:pt x="185" y="200"/>
                  </a:cubicBezTo>
                  <a:cubicBezTo>
                    <a:pt x="172" y="202"/>
                    <a:pt x="158" y="204"/>
                    <a:pt x="143" y="204"/>
                  </a:cubicBezTo>
                  <a:cubicBezTo>
                    <a:pt x="126" y="204"/>
                    <a:pt x="113" y="200"/>
                    <a:pt x="103" y="192"/>
                  </a:cubicBezTo>
                  <a:cubicBezTo>
                    <a:pt x="93" y="183"/>
                    <a:pt x="88" y="172"/>
                    <a:pt x="88" y="158"/>
                  </a:cubicBezTo>
                  <a:cubicBezTo>
                    <a:pt x="243" y="158"/>
                    <a:pt x="243" y="158"/>
                    <a:pt x="243" y="158"/>
                  </a:cubicBezTo>
                  <a:cubicBezTo>
                    <a:pt x="243" y="118"/>
                    <a:pt x="243" y="118"/>
                    <a:pt x="243" y="118"/>
                  </a:cubicBezTo>
                  <a:cubicBezTo>
                    <a:pt x="243" y="80"/>
                    <a:pt x="233" y="51"/>
                    <a:pt x="212" y="30"/>
                  </a:cubicBezTo>
                  <a:moveTo>
                    <a:pt x="89" y="102"/>
                  </a:moveTo>
                  <a:cubicBezTo>
                    <a:pt x="91" y="87"/>
                    <a:pt x="95" y="77"/>
                    <a:pt x="102" y="70"/>
                  </a:cubicBezTo>
                  <a:cubicBezTo>
                    <a:pt x="108" y="64"/>
                    <a:pt x="117" y="61"/>
                    <a:pt x="127" y="61"/>
                  </a:cubicBezTo>
                  <a:cubicBezTo>
                    <a:pt x="138" y="61"/>
                    <a:pt x="147" y="64"/>
                    <a:pt x="154" y="72"/>
                  </a:cubicBezTo>
                  <a:cubicBezTo>
                    <a:pt x="160" y="79"/>
                    <a:pt x="164" y="89"/>
                    <a:pt x="164" y="102"/>
                  </a:cubicBezTo>
                  <a:lnTo>
                    <a:pt x="89"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grpSp>
    </p:spTree>
    <p:extLst>
      <p:ext uri="{BB962C8B-B14F-4D97-AF65-F5344CB8AC3E}">
        <p14:creationId xmlns:p14="http://schemas.microsoft.com/office/powerpoint/2010/main" val="2104557831"/>
      </p:ext>
    </p:extLst>
  </p:cSld>
  <p:clrMapOvr>
    <a:overrideClrMapping bg1="lt1" tx1="dk1" bg2="lt2" tx2="dk2" accent1="accent1" accent2="accent2" accent3="accent3" accent4="accent4" accent5="accent5" accent6="accent6" hlink="hlink" folHlink="folHlink"/>
  </p:clrMapOvr>
  <p:transition>
    <p:fade/>
  </p:transition>
  <p:extLst mod="1">
    <p:ext uri="{DCECCB84-F9BA-43D5-87BE-67443E8EF086}">
      <p15:sldGuideLst xmlns:p15="http://schemas.microsoft.com/office/powerpoint/2012/main">
        <p15:guide id="1" orient="horz" pos="4088">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Divider - Deloitte white">
    <p:bg bwMode="gray">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gray">
          <a:xfrm>
            <a:off x="376238" y="1705669"/>
            <a:ext cx="7905750" cy="1592403"/>
          </a:xfrm>
        </p:spPr>
        <p:txBody>
          <a:bodyPr anchor="b"/>
          <a:lstStyle>
            <a:lvl1pPr>
              <a:lnSpc>
                <a:spcPct val="95000"/>
              </a:lnSpc>
              <a:defRPr sz="3850" b="1">
                <a:solidFill>
                  <a:schemeClr val="tx1"/>
                </a:solidFill>
                <a:latin typeface="+mj-lt"/>
                <a:ea typeface="Open Sans" panose="020B0606030504020204" pitchFamily="34" charset="0"/>
                <a:cs typeface="Open Sans" panose="020B0606030504020204" pitchFamily="34" charset="0"/>
              </a:defRPr>
            </a:lvl1pPr>
          </a:lstStyle>
          <a:p>
            <a:r>
              <a:rPr lang="en-US" noProof="0" smtClean="0"/>
              <a:t>Click to edit Master title style</a:t>
            </a:r>
            <a:endParaRPr lang="en-US" noProof="0" dirty="0"/>
          </a:p>
        </p:txBody>
      </p:sp>
      <p:sp>
        <p:nvSpPr>
          <p:cNvPr id="3" name="Text Placeholder 2"/>
          <p:cNvSpPr>
            <a:spLocks noGrp="1"/>
          </p:cNvSpPr>
          <p:nvPr>
            <p:ph type="body" idx="1"/>
          </p:nvPr>
        </p:nvSpPr>
        <p:spPr bwMode="gray">
          <a:xfrm>
            <a:off x="376238" y="3429000"/>
            <a:ext cx="7905750" cy="1566532"/>
          </a:xfrm>
        </p:spPr>
        <p:txBody>
          <a:bodyPr lIns="0" tIns="0" rIns="0" bIns="0">
            <a:noAutofit/>
          </a:bodyPr>
          <a:lstStyle>
            <a:lvl1pPr marL="0" indent="0">
              <a:lnSpc>
                <a:spcPct val="95000"/>
              </a:lnSpc>
              <a:spcAft>
                <a:spcPts val="0"/>
              </a:spcAft>
              <a:buNone/>
              <a:defRPr sz="385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smtClean="0"/>
              <a:t>Edit Master text styles</a:t>
            </a:r>
          </a:p>
        </p:txBody>
      </p:sp>
    </p:spTree>
    <p:extLst>
      <p:ext uri="{BB962C8B-B14F-4D97-AF65-F5344CB8AC3E}">
        <p14:creationId xmlns:p14="http://schemas.microsoft.com/office/powerpoint/2010/main" val="2879515099"/>
      </p:ext>
    </p:extLst>
  </p:cSld>
  <p:clrMapOvr>
    <a:masterClrMapping/>
  </p:clrMapOvr>
  <p:transition>
    <p:fade/>
  </p:transition>
  <p:extLst mod="1">
    <p:ext uri="{DCECCB84-F9BA-43D5-87BE-67443E8EF086}">
      <p15:sldGuideLst xmlns:p15="http://schemas.microsoft.com/office/powerpoint/2012/main">
        <p15:guide id="1" orient="horz" pos="2160">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Key statement dark green">
    <p:bg>
      <p:bgPr>
        <a:solidFill>
          <a:schemeClr val="accent2"/>
        </a:solidFill>
        <a:effectLst/>
      </p:bgPr>
    </p:bg>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376238" y="1628774"/>
            <a:ext cx="6864277" cy="4752975"/>
          </a:xfrm>
          <a:prstGeom prst="rect">
            <a:avLst/>
          </a:prstGeom>
        </p:spPr>
        <p:txBody>
          <a:bodyPr>
            <a:normAutofit/>
          </a:bodyPr>
          <a:lstStyle>
            <a:lvl1pPr>
              <a:spcBef>
                <a:spcPts val="3600"/>
              </a:spcBef>
              <a:defRPr sz="2800">
                <a:solidFill>
                  <a:schemeClr val="bg1"/>
                </a:solidFill>
              </a:defRPr>
            </a:lvl1pPr>
            <a:lvl2pPr marL="457200" indent="-457200">
              <a:defRPr sz="3000">
                <a:solidFill>
                  <a:schemeClr val="bg2"/>
                </a:solidFill>
              </a:defRPr>
            </a:lvl2pPr>
            <a:lvl3pPr>
              <a:defRPr sz="3000">
                <a:solidFill>
                  <a:schemeClr val="bg2"/>
                </a:solidFill>
              </a:defRPr>
            </a:lvl3pPr>
            <a:lvl4pPr>
              <a:defRPr sz="3000">
                <a:solidFill>
                  <a:schemeClr val="bg2"/>
                </a:solidFill>
              </a:defRPr>
            </a:lvl4pPr>
            <a:lvl5pPr>
              <a:defRPr sz="3000">
                <a:solidFill>
                  <a:schemeClr val="bg2"/>
                </a:solidFill>
              </a:defRPr>
            </a:lvl5pPr>
          </a:lstStyle>
          <a:p>
            <a:pPr lvl="0"/>
            <a:r>
              <a:rPr lang="en-US" noProof="0" smtClean="0"/>
              <a:t>Edit Master text styles</a:t>
            </a:r>
          </a:p>
        </p:txBody>
      </p:sp>
      <p:sp>
        <p:nvSpPr>
          <p:cNvPr id="10" name="TextBox 9"/>
          <p:cNvSpPr txBox="1"/>
          <p:nvPr userDrawn="1"/>
        </p:nvSpPr>
        <p:spPr>
          <a:xfrm>
            <a:off x="4751388" y="6477000"/>
            <a:ext cx="3672420" cy="200055"/>
          </a:xfrm>
          <a:prstGeom prst="rect">
            <a:avLst/>
          </a:prstGeom>
          <a:noFill/>
        </p:spPr>
        <p:txBody>
          <a:bodyPr wrap="square" lIns="0" tIns="0" rIns="0" bIns="0" rtlCol="0">
            <a:spAutoFit/>
          </a:bodyPr>
          <a:lstStyle/>
          <a:p>
            <a:pPr marL="0" indent="0" algn="r">
              <a:spcBef>
                <a:spcPts val="0"/>
              </a:spcBef>
              <a:buSzPct val="100000"/>
              <a:buFont typeface="Arial"/>
              <a:buNone/>
            </a:pPr>
            <a:r>
              <a:rPr lang="en-US" sz="650" noProof="0" dirty="0">
                <a:solidFill>
                  <a:schemeClr val="bg1"/>
                </a:solidFill>
              </a:rPr>
              <a:t>Presentation title</a:t>
            </a:r>
            <a:br>
              <a:rPr lang="en-US" sz="650" noProof="0" dirty="0">
                <a:solidFill>
                  <a:schemeClr val="bg1"/>
                </a:solidFill>
              </a:rPr>
            </a:br>
            <a:r>
              <a:rPr lang="en-US" sz="650" noProof="0" dirty="0">
                <a:solidFill>
                  <a:schemeClr val="bg1"/>
                </a:solidFill>
              </a:rPr>
              <a:t>[To edit, click View &gt; Slide Master &gt; Slide Master]</a:t>
            </a:r>
          </a:p>
        </p:txBody>
      </p:sp>
      <p:sp>
        <p:nvSpPr>
          <p:cNvPr id="11" name="TextBox 10"/>
          <p:cNvSpPr txBox="1"/>
          <p:nvPr userDrawn="1"/>
        </p:nvSpPr>
        <p:spPr>
          <a:xfrm>
            <a:off x="376238" y="6477000"/>
            <a:ext cx="4016375" cy="201260"/>
          </a:xfrm>
          <a:prstGeom prst="rect">
            <a:avLst/>
          </a:prstGeom>
          <a:noFill/>
        </p:spPr>
        <p:txBody>
          <a:bodyPr wrap="square" lIns="0" tIns="0" rIns="0" bIns="0" rtlCol="0">
            <a:spAutoFit/>
          </a:bodyPr>
          <a:lstStyle/>
          <a:p>
            <a:pPr marL="0" indent="0">
              <a:spcBef>
                <a:spcPts val="600"/>
              </a:spcBef>
              <a:buSzPct val="100000"/>
              <a:buFont typeface="Arial"/>
              <a:buNone/>
            </a:pPr>
            <a:r>
              <a:rPr lang="en-US" sz="650" noProof="0" dirty="0">
                <a:solidFill>
                  <a:schemeClr val="bg1"/>
                </a:solidFill>
              </a:rPr>
              <a:t>Member firms and DTTL: Insert appropriate copyright</a:t>
            </a:r>
            <a:br>
              <a:rPr lang="en-US" sz="650" noProof="0" dirty="0">
                <a:solidFill>
                  <a:schemeClr val="bg1"/>
                </a:solidFill>
              </a:rPr>
            </a:br>
            <a:r>
              <a:rPr lang="en-US" sz="650" noProof="0" dirty="0">
                <a:solidFill>
                  <a:schemeClr val="bg1"/>
                </a:solidFill>
              </a:rPr>
              <a:t>[To edit, click View &gt; Slide Master &gt; Slide Master]</a:t>
            </a:r>
          </a:p>
        </p:txBody>
      </p:sp>
      <p:sp>
        <p:nvSpPr>
          <p:cNvPr id="12" name="TextBox 11"/>
          <p:cNvSpPr txBox="1"/>
          <p:nvPr userDrawn="1"/>
        </p:nvSpPr>
        <p:spPr>
          <a:xfrm>
            <a:off x="8536782" y="6477000"/>
            <a:ext cx="230981" cy="100027"/>
          </a:xfrm>
          <a:prstGeom prst="rect">
            <a:avLst/>
          </a:prstGeom>
          <a:noFill/>
        </p:spPr>
        <p:txBody>
          <a:bodyPr wrap="square" lIns="0" tIns="0" rIns="0" bIns="0" rtlCol="0">
            <a:spAutoFit/>
          </a:bodyPr>
          <a:lstStyle/>
          <a:p>
            <a:pPr marL="0" indent="0" algn="r">
              <a:spcBef>
                <a:spcPts val="600"/>
              </a:spcBef>
              <a:buSzPct val="100000"/>
              <a:buFont typeface="Arial"/>
              <a:buNone/>
            </a:pPr>
            <a:fld id="{C58DF478-B544-4ED8-9ED4-6A2648E2D233}" type="slidenum">
              <a:rPr lang="en-US" sz="650" noProof="0" smtClean="0">
                <a:solidFill>
                  <a:schemeClr val="bg1"/>
                </a:solidFill>
              </a:rPr>
              <a:pPr marL="0" indent="0" algn="r">
                <a:spcBef>
                  <a:spcPts val="600"/>
                </a:spcBef>
                <a:buSzPct val="100000"/>
                <a:buFont typeface="Arial"/>
                <a:buNone/>
              </a:pPr>
              <a:t>‹#›</a:t>
            </a:fld>
            <a:endParaRPr lang="en-US" sz="650" noProof="0" dirty="0">
              <a:solidFill>
                <a:schemeClr val="bg1"/>
              </a:solidFill>
            </a:endParaRPr>
          </a:p>
        </p:txBody>
      </p:sp>
    </p:spTree>
    <p:extLst>
      <p:ext uri="{BB962C8B-B14F-4D97-AF65-F5344CB8AC3E}">
        <p14:creationId xmlns:p14="http://schemas.microsoft.com/office/powerpoint/2010/main" val="886881570"/>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Key statement dark blue">
    <p:bg>
      <p:bgPr>
        <a:solidFill>
          <a:schemeClr val="accent4"/>
        </a:solidFill>
        <a:effectLst/>
      </p:bgPr>
    </p:bg>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376238" y="1627200"/>
            <a:ext cx="6958012" cy="4759584"/>
          </a:xfrm>
          <a:prstGeom prst="rect">
            <a:avLst/>
          </a:prstGeom>
        </p:spPr>
        <p:txBody>
          <a:bodyPr>
            <a:normAutofit/>
          </a:bodyPr>
          <a:lstStyle>
            <a:lvl1pPr>
              <a:spcBef>
                <a:spcPts val="3600"/>
              </a:spcBef>
              <a:defRPr sz="2800">
                <a:solidFill>
                  <a:schemeClr val="bg1"/>
                </a:solidFill>
              </a:defRPr>
            </a:lvl1pPr>
            <a:lvl2pPr marL="457200" indent="-457200">
              <a:defRPr sz="3000">
                <a:solidFill>
                  <a:schemeClr val="bg2"/>
                </a:solidFill>
              </a:defRPr>
            </a:lvl2pPr>
            <a:lvl3pPr>
              <a:defRPr sz="3000">
                <a:solidFill>
                  <a:schemeClr val="bg2"/>
                </a:solidFill>
              </a:defRPr>
            </a:lvl3pPr>
            <a:lvl4pPr>
              <a:defRPr sz="3000">
                <a:solidFill>
                  <a:schemeClr val="bg2"/>
                </a:solidFill>
              </a:defRPr>
            </a:lvl4pPr>
            <a:lvl5pPr>
              <a:defRPr sz="3000">
                <a:solidFill>
                  <a:schemeClr val="bg2"/>
                </a:solidFill>
              </a:defRPr>
            </a:lvl5pPr>
          </a:lstStyle>
          <a:p>
            <a:pPr lvl="0"/>
            <a:r>
              <a:rPr lang="en-US" noProof="0" smtClean="0"/>
              <a:t>Edit Master text styles</a:t>
            </a:r>
          </a:p>
        </p:txBody>
      </p:sp>
      <p:sp>
        <p:nvSpPr>
          <p:cNvPr id="10" name="TextBox 9"/>
          <p:cNvSpPr txBox="1"/>
          <p:nvPr userDrawn="1"/>
        </p:nvSpPr>
        <p:spPr>
          <a:xfrm>
            <a:off x="4751388" y="6477000"/>
            <a:ext cx="3672420" cy="200055"/>
          </a:xfrm>
          <a:prstGeom prst="rect">
            <a:avLst/>
          </a:prstGeom>
          <a:noFill/>
        </p:spPr>
        <p:txBody>
          <a:bodyPr wrap="square" lIns="0" tIns="0" rIns="0" bIns="0" rtlCol="0">
            <a:spAutoFit/>
          </a:bodyPr>
          <a:lstStyle/>
          <a:p>
            <a:pPr marL="0" indent="0" algn="r">
              <a:spcBef>
                <a:spcPts val="0"/>
              </a:spcBef>
              <a:buSzPct val="100000"/>
              <a:buFont typeface="Arial"/>
              <a:buNone/>
            </a:pPr>
            <a:r>
              <a:rPr lang="en-US" sz="650" noProof="0" dirty="0">
                <a:solidFill>
                  <a:schemeClr val="bg1"/>
                </a:solidFill>
              </a:rPr>
              <a:t>Presentation title</a:t>
            </a:r>
            <a:br>
              <a:rPr lang="en-US" sz="650" noProof="0" dirty="0">
                <a:solidFill>
                  <a:schemeClr val="bg1"/>
                </a:solidFill>
              </a:rPr>
            </a:br>
            <a:r>
              <a:rPr lang="en-US" sz="650" noProof="0" dirty="0">
                <a:solidFill>
                  <a:schemeClr val="bg1"/>
                </a:solidFill>
              </a:rPr>
              <a:t>[To edit, click View &gt; Slide Master &gt; Slide Master]</a:t>
            </a:r>
          </a:p>
        </p:txBody>
      </p:sp>
      <p:sp>
        <p:nvSpPr>
          <p:cNvPr id="11" name="TextBox 10"/>
          <p:cNvSpPr txBox="1"/>
          <p:nvPr userDrawn="1"/>
        </p:nvSpPr>
        <p:spPr>
          <a:xfrm>
            <a:off x="376238" y="6477000"/>
            <a:ext cx="4016375" cy="201260"/>
          </a:xfrm>
          <a:prstGeom prst="rect">
            <a:avLst/>
          </a:prstGeom>
          <a:noFill/>
        </p:spPr>
        <p:txBody>
          <a:bodyPr wrap="square" lIns="0" tIns="0" rIns="0" bIns="0" rtlCol="0">
            <a:spAutoFit/>
          </a:bodyPr>
          <a:lstStyle/>
          <a:p>
            <a:pPr marL="0" indent="0">
              <a:spcBef>
                <a:spcPts val="600"/>
              </a:spcBef>
              <a:buSzPct val="100000"/>
              <a:buFont typeface="Arial"/>
              <a:buNone/>
            </a:pPr>
            <a:r>
              <a:rPr lang="en-US" sz="650" noProof="0" dirty="0">
                <a:solidFill>
                  <a:schemeClr val="bg1"/>
                </a:solidFill>
              </a:rPr>
              <a:t>Member firms and DTTL: Insert appropriate copyright</a:t>
            </a:r>
            <a:br>
              <a:rPr lang="en-US" sz="650" noProof="0" dirty="0">
                <a:solidFill>
                  <a:schemeClr val="bg1"/>
                </a:solidFill>
              </a:rPr>
            </a:br>
            <a:r>
              <a:rPr lang="en-US" sz="650" noProof="0" dirty="0">
                <a:solidFill>
                  <a:schemeClr val="bg1"/>
                </a:solidFill>
              </a:rPr>
              <a:t>[To edit, click View &gt; Slide Master &gt; Slide Master]</a:t>
            </a:r>
          </a:p>
        </p:txBody>
      </p:sp>
      <p:sp>
        <p:nvSpPr>
          <p:cNvPr id="12" name="TextBox 11"/>
          <p:cNvSpPr txBox="1"/>
          <p:nvPr userDrawn="1"/>
        </p:nvSpPr>
        <p:spPr>
          <a:xfrm>
            <a:off x="8536782" y="6477000"/>
            <a:ext cx="230981" cy="100027"/>
          </a:xfrm>
          <a:prstGeom prst="rect">
            <a:avLst/>
          </a:prstGeom>
          <a:noFill/>
        </p:spPr>
        <p:txBody>
          <a:bodyPr wrap="square" lIns="0" tIns="0" rIns="0" bIns="0" rtlCol="0">
            <a:spAutoFit/>
          </a:bodyPr>
          <a:lstStyle/>
          <a:p>
            <a:pPr marL="0" indent="0" algn="r">
              <a:spcBef>
                <a:spcPts val="600"/>
              </a:spcBef>
              <a:buSzPct val="100000"/>
              <a:buFont typeface="Arial"/>
              <a:buNone/>
            </a:pPr>
            <a:fld id="{C58DF478-B544-4ED8-9ED4-6A2648E2D233}" type="slidenum">
              <a:rPr lang="en-US" sz="650" noProof="0" smtClean="0">
                <a:solidFill>
                  <a:schemeClr val="bg1"/>
                </a:solidFill>
              </a:rPr>
              <a:pPr marL="0" indent="0" algn="r">
                <a:spcBef>
                  <a:spcPts val="600"/>
                </a:spcBef>
                <a:buSzPct val="100000"/>
                <a:buFont typeface="Arial"/>
                <a:buNone/>
              </a:pPr>
              <a:t>‹#›</a:t>
            </a:fld>
            <a:endParaRPr lang="en-US" sz="650" noProof="0" dirty="0">
              <a:solidFill>
                <a:schemeClr val="bg1"/>
              </a:solidFill>
            </a:endParaRPr>
          </a:p>
        </p:txBody>
      </p:sp>
    </p:spTree>
    <p:extLst>
      <p:ext uri="{BB962C8B-B14F-4D97-AF65-F5344CB8AC3E}">
        <p14:creationId xmlns:p14="http://schemas.microsoft.com/office/powerpoint/2010/main" val="1838567645"/>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Key statement teal">
    <p:bg>
      <p:bgPr>
        <a:solidFill>
          <a:schemeClr val="accent5"/>
        </a:solidFill>
        <a:effectLst/>
      </p:bgPr>
    </p:bg>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376238" y="1628774"/>
            <a:ext cx="6958012" cy="4752975"/>
          </a:xfrm>
          <a:prstGeom prst="rect">
            <a:avLst/>
          </a:prstGeom>
        </p:spPr>
        <p:txBody>
          <a:bodyPr>
            <a:normAutofit/>
          </a:bodyPr>
          <a:lstStyle>
            <a:lvl1pPr>
              <a:spcBef>
                <a:spcPts val="3600"/>
              </a:spcBef>
              <a:defRPr sz="2800">
                <a:solidFill>
                  <a:schemeClr val="bg1"/>
                </a:solidFill>
              </a:defRPr>
            </a:lvl1pPr>
            <a:lvl2pPr marL="457200" indent="-457200">
              <a:defRPr sz="3000">
                <a:solidFill>
                  <a:schemeClr val="bg2"/>
                </a:solidFill>
              </a:defRPr>
            </a:lvl2pPr>
            <a:lvl3pPr>
              <a:defRPr sz="3000">
                <a:solidFill>
                  <a:schemeClr val="bg2"/>
                </a:solidFill>
              </a:defRPr>
            </a:lvl3pPr>
            <a:lvl4pPr>
              <a:defRPr sz="3000">
                <a:solidFill>
                  <a:schemeClr val="bg2"/>
                </a:solidFill>
              </a:defRPr>
            </a:lvl4pPr>
            <a:lvl5pPr>
              <a:defRPr sz="3000">
                <a:solidFill>
                  <a:schemeClr val="bg2"/>
                </a:solidFill>
              </a:defRPr>
            </a:lvl5pPr>
          </a:lstStyle>
          <a:p>
            <a:pPr lvl="0"/>
            <a:r>
              <a:rPr lang="en-US" noProof="0" smtClean="0"/>
              <a:t>Edit Master text styles</a:t>
            </a:r>
          </a:p>
        </p:txBody>
      </p:sp>
      <p:sp>
        <p:nvSpPr>
          <p:cNvPr id="10" name="TextBox 9"/>
          <p:cNvSpPr txBox="1"/>
          <p:nvPr userDrawn="1"/>
        </p:nvSpPr>
        <p:spPr>
          <a:xfrm>
            <a:off x="4751388" y="6477000"/>
            <a:ext cx="3672420" cy="200055"/>
          </a:xfrm>
          <a:prstGeom prst="rect">
            <a:avLst/>
          </a:prstGeom>
          <a:noFill/>
        </p:spPr>
        <p:txBody>
          <a:bodyPr wrap="square" lIns="0" tIns="0" rIns="0" bIns="0" rtlCol="0">
            <a:spAutoFit/>
          </a:bodyPr>
          <a:lstStyle/>
          <a:p>
            <a:pPr marL="0" indent="0" algn="r">
              <a:spcBef>
                <a:spcPts val="0"/>
              </a:spcBef>
              <a:buSzPct val="100000"/>
              <a:buFont typeface="Arial"/>
              <a:buNone/>
            </a:pPr>
            <a:r>
              <a:rPr lang="en-US" sz="650" noProof="0" dirty="0">
                <a:solidFill>
                  <a:schemeClr val="bg1"/>
                </a:solidFill>
              </a:rPr>
              <a:t>Presentation title</a:t>
            </a:r>
            <a:br>
              <a:rPr lang="en-US" sz="650" noProof="0" dirty="0">
                <a:solidFill>
                  <a:schemeClr val="bg1"/>
                </a:solidFill>
              </a:rPr>
            </a:br>
            <a:r>
              <a:rPr lang="en-US" sz="650" noProof="0" dirty="0">
                <a:solidFill>
                  <a:schemeClr val="bg1"/>
                </a:solidFill>
              </a:rPr>
              <a:t>[To edit, click View &gt; Slide Master &gt; Slide Master]</a:t>
            </a:r>
          </a:p>
        </p:txBody>
      </p:sp>
      <p:sp>
        <p:nvSpPr>
          <p:cNvPr id="11" name="TextBox 10"/>
          <p:cNvSpPr txBox="1"/>
          <p:nvPr userDrawn="1"/>
        </p:nvSpPr>
        <p:spPr>
          <a:xfrm>
            <a:off x="376238" y="6477000"/>
            <a:ext cx="4016375" cy="201260"/>
          </a:xfrm>
          <a:prstGeom prst="rect">
            <a:avLst/>
          </a:prstGeom>
          <a:noFill/>
        </p:spPr>
        <p:txBody>
          <a:bodyPr wrap="square" lIns="0" tIns="0" rIns="0" bIns="0" rtlCol="0">
            <a:spAutoFit/>
          </a:bodyPr>
          <a:lstStyle/>
          <a:p>
            <a:pPr marL="0" indent="0">
              <a:spcBef>
                <a:spcPts val="600"/>
              </a:spcBef>
              <a:buSzPct val="100000"/>
              <a:buFont typeface="Arial"/>
              <a:buNone/>
            </a:pPr>
            <a:r>
              <a:rPr lang="en-US" sz="650" noProof="0" dirty="0">
                <a:solidFill>
                  <a:schemeClr val="bg1"/>
                </a:solidFill>
              </a:rPr>
              <a:t>Member firms and DTTL: Insert appropriate copyright</a:t>
            </a:r>
            <a:br>
              <a:rPr lang="en-US" sz="650" noProof="0" dirty="0">
                <a:solidFill>
                  <a:schemeClr val="bg1"/>
                </a:solidFill>
              </a:rPr>
            </a:br>
            <a:r>
              <a:rPr lang="en-US" sz="650" noProof="0" dirty="0">
                <a:solidFill>
                  <a:schemeClr val="bg1"/>
                </a:solidFill>
              </a:rPr>
              <a:t>[To edit, click View &gt; Slide Master &gt; Slide Master]</a:t>
            </a:r>
          </a:p>
        </p:txBody>
      </p:sp>
      <p:sp>
        <p:nvSpPr>
          <p:cNvPr id="12" name="TextBox 11"/>
          <p:cNvSpPr txBox="1"/>
          <p:nvPr userDrawn="1"/>
        </p:nvSpPr>
        <p:spPr>
          <a:xfrm>
            <a:off x="8536782" y="6477000"/>
            <a:ext cx="230981" cy="100027"/>
          </a:xfrm>
          <a:prstGeom prst="rect">
            <a:avLst/>
          </a:prstGeom>
          <a:noFill/>
        </p:spPr>
        <p:txBody>
          <a:bodyPr wrap="square" lIns="0" tIns="0" rIns="0" bIns="0" rtlCol="0">
            <a:spAutoFit/>
          </a:bodyPr>
          <a:lstStyle/>
          <a:p>
            <a:pPr marL="0" indent="0" algn="r">
              <a:spcBef>
                <a:spcPts val="600"/>
              </a:spcBef>
              <a:buSzPct val="100000"/>
              <a:buFont typeface="Arial"/>
              <a:buNone/>
            </a:pPr>
            <a:fld id="{C58DF478-B544-4ED8-9ED4-6A2648E2D233}" type="slidenum">
              <a:rPr lang="en-US" sz="650" noProof="0" smtClean="0">
                <a:solidFill>
                  <a:schemeClr val="bg1"/>
                </a:solidFill>
              </a:rPr>
              <a:pPr marL="0" indent="0" algn="r">
                <a:spcBef>
                  <a:spcPts val="600"/>
                </a:spcBef>
                <a:buSzPct val="100000"/>
                <a:buFont typeface="Arial"/>
                <a:buNone/>
              </a:pPr>
              <a:t>‹#›</a:t>
            </a:fld>
            <a:endParaRPr lang="en-US" sz="650" noProof="0" dirty="0">
              <a:solidFill>
                <a:schemeClr val="bg1"/>
              </a:solidFill>
            </a:endParaRPr>
          </a:p>
        </p:txBody>
      </p:sp>
    </p:spTree>
    <p:extLst>
      <p:ext uri="{BB962C8B-B14F-4D97-AF65-F5344CB8AC3E}">
        <p14:creationId xmlns:p14="http://schemas.microsoft.com/office/powerpoint/2010/main" val="126737543"/>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Key statement black">
    <p:bg>
      <p:bgPr>
        <a:solidFill>
          <a:schemeClr val="tx1"/>
        </a:solidFill>
        <a:effectLst/>
      </p:bgPr>
    </p:bg>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376238" y="1628774"/>
            <a:ext cx="6958012" cy="4752975"/>
          </a:xfrm>
          <a:prstGeom prst="rect">
            <a:avLst/>
          </a:prstGeom>
        </p:spPr>
        <p:txBody>
          <a:bodyPr>
            <a:normAutofit/>
          </a:bodyPr>
          <a:lstStyle>
            <a:lvl1pPr>
              <a:spcBef>
                <a:spcPts val="3600"/>
              </a:spcBef>
              <a:defRPr sz="2800">
                <a:solidFill>
                  <a:schemeClr val="bg1"/>
                </a:solidFill>
              </a:defRPr>
            </a:lvl1pPr>
            <a:lvl2pPr marL="457200" indent="-457200">
              <a:defRPr sz="3000">
                <a:solidFill>
                  <a:schemeClr val="bg2"/>
                </a:solidFill>
              </a:defRPr>
            </a:lvl2pPr>
            <a:lvl3pPr>
              <a:defRPr sz="3000">
                <a:solidFill>
                  <a:schemeClr val="bg2"/>
                </a:solidFill>
              </a:defRPr>
            </a:lvl3pPr>
            <a:lvl4pPr>
              <a:defRPr sz="3000">
                <a:solidFill>
                  <a:schemeClr val="bg2"/>
                </a:solidFill>
              </a:defRPr>
            </a:lvl4pPr>
            <a:lvl5pPr>
              <a:defRPr sz="3000">
                <a:solidFill>
                  <a:schemeClr val="bg2"/>
                </a:solidFill>
              </a:defRPr>
            </a:lvl5pPr>
          </a:lstStyle>
          <a:p>
            <a:pPr lvl="0"/>
            <a:r>
              <a:rPr lang="en-US" noProof="0" smtClean="0"/>
              <a:t>Edit Master text styles</a:t>
            </a:r>
          </a:p>
        </p:txBody>
      </p:sp>
      <p:sp>
        <p:nvSpPr>
          <p:cNvPr id="10" name="TextBox 9"/>
          <p:cNvSpPr txBox="1"/>
          <p:nvPr userDrawn="1"/>
        </p:nvSpPr>
        <p:spPr>
          <a:xfrm>
            <a:off x="4751388" y="6477000"/>
            <a:ext cx="3672420" cy="200055"/>
          </a:xfrm>
          <a:prstGeom prst="rect">
            <a:avLst/>
          </a:prstGeom>
          <a:noFill/>
        </p:spPr>
        <p:txBody>
          <a:bodyPr wrap="square" lIns="0" tIns="0" rIns="0" bIns="0" rtlCol="0">
            <a:spAutoFit/>
          </a:bodyPr>
          <a:lstStyle/>
          <a:p>
            <a:pPr marL="0" indent="0" algn="r">
              <a:spcBef>
                <a:spcPts val="0"/>
              </a:spcBef>
              <a:buSzPct val="100000"/>
              <a:buFont typeface="Arial"/>
              <a:buNone/>
            </a:pPr>
            <a:r>
              <a:rPr lang="en-US" sz="650" noProof="0" dirty="0">
                <a:solidFill>
                  <a:schemeClr val="bg1"/>
                </a:solidFill>
              </a:rPr>
              <a:t>Presentation title</a:t>
            </a:r>
            <a:br>
              <a:rPr lang="en-US" sz="650" noProof="0" dirty="0">
                <a:solidFill>
                  <a:schemeClr val="bg1"/>
                </a:solidFill>
              </a:rPr>
            </a:br>
            <a:r>
              <a:rPr lang="en-US" sz="650" noProof="0" dirty="0">
                <a:solidFill>
                  <a:schemeClr val="bg1"/>
                </a:solidFill>
              </a:rPr>
              <a:t>[To edit, click View &gt; Slide Master &gt; Slide Master]</a:t>
            </a:r>
          </a:p>
        </p:txBody>
      </p:sp>
      <p:sp>
        <p:nvSpPr>
          <p:cNvPr id="11" name="TextBox 10"/>
          <p:cNvSpPr txBox="1"/>
          <p:nvPr userDrawn="1"/>
        </p:nvSpPr>
        <p:spPr>
          <a:xfrm>
            <a:off x="376238" y="6477000"/>
            <a:ext cx="4016375" cy="201260"/>
          </a:xfrm>
          <a:prstGeom prst="rect">
            <a:avLst/>
          </a:prstGeom>
          <a:noFill/>
        </p:spPr>
        <p:txBody>
          <a:bodyPr wrap="square" lIns="0" tIns="0" rIns="0" bIns="0" rtlCol="0">
            <a:spAutoFit/>
          </a:bodyPr>
          <a:lstStyle/>
          <a:p>
            <a:pPr marL="0" indent="0">
              <a:spcBef>
                <a:spcPts val="600"/>
              </a:spcBef>
              <a:buSzPct val="100000"/>
              <a:buFont typeface="Arial"/>
              <a:buNone/>
            </a:pPr>
            <a:r>
              <a:rPr lang="en-US" sz="650" noProof="0" dirty="0">
                <a:solidFill>
                  <a:schemeClr val="bg1"/>
                </a:solidFill>
              </a:rPr>
              <a:t>Member firms and DTTL: Insert appropriate copyright</a:t>
            </a:r>
            <a:br>
              <a:rPr lang="en-US" sz="650" noProof="0" dirty="0">
                <a:solidFill>
                  <a:schemeClr val="bg1"/>
                </a:solidFill>
              </a:rPr>
            </a:br>
            <a:r>
              <a:rPr lang="en-US" sz="650" noProof="0" dirty="0">
                <a:solidFill>
                  <a:schemeClr val="bg1"/>
                </a:solidFill>
              </a:rPr>
              <a:t>[To edit, click View &gt; Slide Master &gt; Slide Master]</a:t>
            </a:r>
          </a:p>
        </p:txBody>
      </p:sp>
      <p:sp>
        <p:nvSpPr>
          <p:cNvPr id="12" name="TextBox 11"/>
          <p:cNvSpPr txBox="1"/>
          <p:nvPr userDrawn="1"/>
        </p:nvSpPr>
        <p:spPr>
          <a:xfrm>
            <a:off x="8536782" y="6477000"/>
            <a:ext cx="230981" cy="100027"/>
          </a:xfrm>
          <a:prstGeom prst="rect">
            <a:avLst/>
          </a:prstGeom>
          <a:noFill/>
        </p:spPr>
        <p:txBody>
          <a:bodyPr wrap="square" lIns="0" tIns="0" rIns="0" bIns="0" rtlCol="0">
            <a:spAutoFit/>
          </a:bodyPr>
          <a:lstStyle/>
          <a:p>
            <a:pPr marL="0" indent="0" algn="r">
              <a:spcBef>
                <a:spcPts val="600"/>
              </a:spcBef>
              <a:buSzPct val="100000"/>
              <a:buFont typeface="Arial"/>
              <a:buNone/>
            </a:pPr>
            <a:fld id="{C58DF478-B544-4ED8-9ED4-6A2648E2D233}" type="slidenum">
              <a:rPr lang="en-US" sz="650" noProof="0" smtClean="0">
                <a:solidFill>
                  <a:schemeClr val="bg1"/>
                </a:solidFill>
              </a:rPr>
              <a:pPr marL="0" indent="0" algn="r">
                <a:spcBef>
                  <a:spcPts val="600"/>
                </a:spcBef>
                <a:buSzPct val="100000"/>
                <a:buFont typeface="Arial"/>
                <a:buNone/>
              </a:pPr>
              <a:t>‹#›</a:t>
            </a:fld>
            <a:endParaRPr lang="en-US" sz="650" noProof="0" dirty="0">
              <a:solidFill>
                <a:schemeClr val="bg1"/>
              </a:solidFill>
            </a:endParaRPr>
          </a:p>
        </p:txBody>
      </p:sp>
    </p:spTree>
    <p:extLst>
      <p:ext uri="{BB962C8B-B14F-4D97-AF65-F5344CB8AC3E}">
        <p14:creationId xmlns:p14="http://schemas.microsoft.com/office/powerpoint/2010/main" val="2522486704"/>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Key statement white">
    <p:bg>
      <p:bgRef idx="1001">
        <a:schemeClr val="bg1"/>
      </p:bgRef>
    </p:bg>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376238" y="1628774"/>
            <a:ext cx="6958012" cy="4752975"/>
          </a:xfrm>
          <a:prstGeom prst="rect">
            <a:avLst/>
          </a:prstGeom>
        </p:spPr>
        <p:txBody>
          <a:bodyPr>
            <a:normAutofit/>
          </a:bodyPr>
          <a:lstStyle>
            <a:lvl1pPr>
              <a:spcBef>
                <a:spcPts val="3600"/>
              </a:spcBef>
              <a:defRPr sz="2800">
                <a:solidFill>
                  <a:schemeClr val="tx1"/>
                </a:solidFill>
              </a:defRPr>
            </a:lvl1pPr>
            <a:lvl2pPr marL="457200" indent="-457200">
              <a:defRPr sz="3000">
                <a:solidFill>
                  <a:schemeClr val="bg2"/>
                </a:solidFill>
              </a:defRPr>
            </a:lvl2pPr>
            <a:lvl3pPr>
              <a:defRPr sz="3000">
                <a:solidFill>
                  <a:schemeClr val="bg2"/>
                </a:solidFill>
              </a:defRPr>
            </a:lvl3pPr>
            <a:lvl4pPr>
              <a:defRPr sz="3000">
                <a:solidFill>
                  <a:schemeClr val="bg2"/>
                </a:solidFill>
              </a:defRPr>
            </a:lvl4pPr>
            <a:lvl5pPr>
              <a:defRPr sz="3000">
                <a:solidFill>
                  <a:schemeClr val="bg2"/>
                </a:solidFill>
              </a:defRPr>
            </a:lvl5pPr>
          </a:lstStyle>
          <a:p>
            <a:pPr lvl="0"/>
            <a:r>
              <a:rPr lang="en-US" noProof="0" smtClean="0"/>
              <a:t>Edit Master text styles</a:t>
            </a:r>
          </a:p>
        </p:txBody>
      </p:sp>
    </p:spTree>
    <p:extLst>
      <p:ext uri="{BB962C8B-B14F-4D97-AF65-F5344CB8AC3E}">
        <p14:creationId xmlns:p14="http://schemas.microsoft.com/office/powerpoint/2010/main" val="25102211"/>
      </p:ext>
    </p:extLst>
  </p:cSld>
  <p:clrMapOvr>
    <a:overrideClrMapping bg1="lt1" tx1="dk1" bg2="lt2" tx2="dk2" accent1="accent1" accent2="accent2" accent3="accent3" accent4="accent4" accent5="accent5" accent6="accent6" hlink="hlink" folHlink="folHlink"/>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ntents">
    <p:spTree>
      <p:nvGrpSpPr>
        <p:cNvPr id="1" name=""/>
        <p:cNvGrpSpPr/>
        <p:nvPr/>
      </p:nvGrpSpPr>
      <p:grpSpPr>
        <a:xfrm>
          <a:off x="0" y="0"/>
          <a:ext cx="0" cy="0"/>
          <a:chOff x="0" y="0"/>
          <a:chExt cx="0" cy="0"/>
        </a:xfrm>
      </p:grpSpPr>
      <p:sp>
        <p:nvSpPr>
          <p:cNvPr id="4" name="Content Placeholder 3"/>
          <p:cNvSpPr>
            <a:spLocks noGrp="1"/>
          </p:cNvSpPr>
          <p:nvPr>
            <p:ph sz="quarter" idx="10"/>
          </p:nvPr>
        </p:nvSpPr>
        <p:spPr>
          <a:xfrm>
            <a:off x="376238" y="1665288"/>
            <a:ext cx="6958012" cy="4716463"/>
          </a:xfrm>
          <a:prstGeom prst="rect">
            <a:avLst/>
          </a:prstGeom>
        </p:spPr>
        <p:txBody>
          <a:bodyPr/>
          <a:lstStyle>
            <a:lvl1pPr>
              <a:tabLst>
                <a:tab pos="6729413" algn="r"/>
              </a:tabLst>
              <a:defRPr/>
            </a:lvl1pPr>
            <a:lvl2pPr>
              <a:tabLst>
                <a:tab pos="6729413" algn="r"/>
              </a:tabLst>
              <a:defRPr/>
            </a:lvl2pPr>
            <a:lvl3pPr>
              <a:tabLst>
                <a:tab pos="6729413" algn="r"/>
              </a:tabLst>
              <a:defRPr/>
            </a:lvl3pPr>
            <a:lvl4pPr>
              <a:tabLst>
                <a:tab pos="6729413" algn="r"/>
              </a:tabLst>
              <a:defRPr/>
            </a:lvl4pPr>
            <a:lvl5pPr>
              <a:tabLst>
                <a:tab pos="5029200" algn="r"/>
              </a:tabLst>
              <a:defRPr baseline="0"/>
            </a:lvl5pPr>
            <a:lvl6pPr>
              <a:tabLst>
                <a:tab pos="6729413" algn="r"/>
              </a:tabLst>
              <a:defRPr/>
            </a:lvl6pPr>
            <a:lvl7pPr>
              <a:tabLst>
                <a:tab pos="6729413" algn="r"/>
              </a:tabLst>
              <a:defRPr/>
            </a:lvl7pPr>
            <a:lvl8pPr>
              <a:tabLst>
                <a:tab pos="6729413" algn="r"/>
              </a:tabLst>
              <a:defRPr/>
            </a:lvl8pPr>
            <a:lvl9pPr>
              <a:tabLst>
                <a:tab pos="6729413" algn="r"/>
              </a:tabLst>
              <a:defRPr/>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itle Placeholder 1"/>
          <p:cNvSpPr>
            <a:spLocks noGrp="1"/>
          </p:cNvSpPr>
          <p:nvPr>
            <p:ph type="title" hasCustomPrompt="1"/>
          </p:nvPr>
        </p:nvSpPr>
        <p:spPr>
          <a:xfrm>
            <a:off x="376239" y="317499"/>
            <a:ext cx="8385174" cy="698501"/>
          </a:xfrm>
          <a:prstGeom prst="rect">
            <a:avLst/>
          </a:prstGeom>
        </p:spPr>
        <p:txBody>
          <a:bodyPr vert="horz" lIns="0" tIns="0" rIns="0" bIns="0" rtlCol="0" anchor="t" anchorCtr="0">
            <a:noAutofit/>
          </a:bodyPr>
          <a:lstStyle>
            <a:lvl1pPr>
              <a:defRPr/>
            </a:lvl1pPr>
          </a:lstStyle>
          <a:p>
            <a:r>
              <a:rPr lang="en-US" dirty="0"/>
              <a:t>Click to add title</a:t>
            </a:r>
          </a:p>
        </p:txBody>
      </p:sp>
    </p:spTree>
    <p:extLst>
      <p:ext uri="{BB962C8B-B14F-4D97-AF65-F5344CB8AC3E}">
        <p14:creationId xmlns:p14="http://schemas.microsoft.com/office/powerpoint/2010/main" val="236510875"/>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ents with image">
    <p:spTree>
      <p:nvGrpSpPr>
        <p:cNvPr id="1" name=""/>
        <p:cNvGrpSpPr/>
        <p:nvPr/>
      </p:nvGrpSpPr>
      <p:grpSpPr>
        <a:xfrm>
          <a:off x="0" y="0"/>
          <a:ext cx="0" cy="0"/>
          <a:chOff x="0" y="0"/>
          <a:chExt cx="0" cy="0"/>
        </a:xfrm>
      </p:grpSpPr>
      <p:sp>
        <p:nvSpPr>
          <p:cNvPr id="7" name="Title Placeholder 1"/>
          <p:cNvSpPr>
            <a:spLocks noGrp="1"/>
          </p:cNvSpPr>
          <p:nvPr>
            <p:ph type="title" hasCustomPrompt="1"/>
          </p:nvPr>
        </p:nvSpPr>
        <p:spPr>
          <a:xfrm>
            <a:off x="376238" y="317501"/>
            <a:ext cx="8391525" cy="698500"/>
          </a:xfrm>
          <a:prstGeom prst="rect">
            <a:avLst/>
          </a:prstGeom>
        </p:spPr>
        <p:txBody>
          <a:bodyPr vert="horz" lIns="0" tIns="0" rIns="0" bIns="0" rtlCol="0" anchor="t" anchorCtr="0">
            <a:noAutofit/>
          </a:bodyPr>
          <a:lstStyle>
            <a:lvl1pPr>
              <a:defRPr/>
            </a:lvl1pPr>
          </a:lstStyle>
          <a:p>
            <a:r>
              <a:rPr lang="en-US" noProof="0" dirty="0"/>
              <a:t>Click to add title</a:t>
            </a:r>
          </a:p>
        </p:txBody>
      </p:sp>
      <p:sp>
        <p:nvSpPr>
          <p:cNvPr id="5" name="Picture Placeholder 9"/>
          <p:cNvSpPr>
            <a:spLocks noGrp="1"/>
          </p:cNvSpPr>
          <p:nvPr>
            <p:ph type="pic" sz="quarter" idx="15"/>
          </p:nvPr>
        </p:nvSpPr>
        <p:spPr>
          <a:xfrm>
            <a:off x="4087763" y="1701801"/>
            <a:ext cx="4680000" cy="4679950"/>
          </a:xfrm>
        </p:spPr>
        <p:txBody>
          <a:bodyPr/>
          <a:lstStyle/>
          <a:p>
            <a:r>
              <a:rPr lang="en-US" noProof="0" smtClean="0"/>
              <a:t>Click icon to add picture</a:t>
            </a:r>
            <a:endParaRPr lang="en-US" noProof="0" dirty="0"/>
          </a:p>
        </p:txBody>
      </p:sp>
      <p:sp>
        <p:nvSpPr>
          <p:cNvPr id="6" name="Content Placeholder 3"/>
          <p:cNvSpPr>
            <a:spLocks noGrp="1"/>
          </p:cNvSpPr>
          <p:nvPr>
            <p:ph sz="quarter" idx="10"/>
          </p:nvPr>
        </p:nvSpPr>
        <p:spPr>
          <a:xfrm>
            <a:off x="376238" y="1665288"/>
            <a:ext cx="3342322" cy="4716463"/>
          </a:xfrm>
          <a:prstGeom prst="rect">
            <a:avLst/>
          </a:prstGeom>
        </p:spPr>
        <p:txBody>
          <a:bodyPr/>
          <a:lstStyle>
            <a:lvl1pPr>
              <a:tabLst>
                <a:tab pos="5029200" algn="r"/>
              </a:tabLst>
              <a:defRPr/>
            </a:lvl1pPr>
            <a:lvl2pPr>
              <a:tabLst>
                <a:tab pos="5029200" algn="r"/>
              </a:tabLst>
              <a:defRPr/>
            </a:lvl2pPr>
            <a:lvl3pPr>
              <a:tabLst>
                <a:tab pos="5029200" algn="r"/>
              </a:tabLst>
              <a:defRPr/>
            </a:lvl3pPr>
            <a:lvl4pPr>
              <a:tabLst>
                <a:tab pos="5029200" algn="r"/>
              </a:tabLst>
              <a:defRPr/>
            </a:lvl4pPr>
            <a:lvl5pPr>
              <a:tabLst>
                <a:tab pos="5029200" algn="r"/>
              </a:tabLst>
              <a:defRPr baseline="0"/>
            </a:lvl5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Tree>
    <p:extLst>
      <p:ext uri="{BB962C8B-B14F-4D97-AF65-F5344CB8AC3E}">
        <p14:creationId xmlns:p14="http://schemas.microsoft.com/office/powerpoint/2010/main" val="463979046"/>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amp; 1 column text">
    <p:spTree>
      <p:nvGrpSpPr>
        <p:cNvPr id="1" name=""/>
        <p:cNvGrpSpPr/>
        <p:nvPr/>
      </p:nvGrpSpPr>
      <p:grpSpPr>
        <a:xfrm>
          <a:off x="0" y="0"/>
          <a:ext cx="0" cy="0"/>
          <a:chOff x="0" y="0"/>
          <a:chExt cx="0" cy="0"/>
        </a:xfrm>
      </p:grpSpPr>
      <p:sp>
        <p:nvSpPr>
          <p:cNvPr id="2" name="Title 1"/>
          <p:cNvSpPr>
            <a:spLocks noGrp="1"/>
          </p:cNvSpPr>
          <p:nvPr>
            <p:ph type="title"/>
          </p:nvPr>
        </p:nvSpPr>
        <p:spPr>
          <a:xfrm>
            <a:off x="376238" y="317501"/>
            <a:ext cx="8391525" cy="698500"/>
          </a:xfrm>
        </p:spPr>
        <p:txBody>
          <a:bodyPr/>
          <a:lstStyle/>
          <a:p>
            <a:r>
              <a:rPr lang="en-US" noProof="0" smtClean="0"/>
              <a:t>Click to edit Master title style</a:t>
            </a:r>
            <a:endParaRPr lang="en-US" noProof="0" dirty="0"/>
          </a:p>
        </p:txBody>
      </p:sp>
      <p:sp>
        <p:nvSpPr>
          <p:cNvPr id="14" name="Text Placeholder 18"/>
          <p:cNvSpPr>
            <a:spLocks noGrp="1"/>
          </p:cNvSpPr>
          <p:nvPr>
            <p:ph idx="1"/>
          </p:nvPr>
        </p:nvSpPr>
        <p:spPr>
          <a:xfrm>
            <a:off x="376238" y="1665288"/>
            <a:ext cx="8374062" cy="4716463"/>
          </a:xfrm>
          <a:prstGeom prst="rect">
            <a:avLst/>
          </a:prstGeom>
        </p:spPr>
        <p:txBody>
          <a:bodyPr vert="horz" lIns="0" tIns="0" rIns="0" bIns="0" rtlCol="0">
            <a:normAutofit/>
          </a:body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Tree>
    <p:extLst>
      <p:ext uri="{BB962C8B-B14F-4D97-AF65-F5344CB8AC3E}">
        <p14:creationId xmlns:p14="http://schemas.microsoft.com/office/powerpoint/2010/main" val="3881091110"/>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subtitle &amp; 1 column text">
    <p:spTree>
      <p:nvGrpSpPr>
        <p:cNvPr id="1" name=""/>
        <p:cNvGrpSpPr/>
        <p:nvPr/>
      </p:nvGrpSpPr>
      <p:grpSpPr>
        <a:xfrm>
          <a:off x="0" y="0"/>
          <a:ext cx="0" cy="0"/>
          <a:chOff x="0" y="0"/>
          <a:chExt cx="0" cy="0"/>
        </a:xfrm>
      </p:grpSpPr>
      <p:sp>
        <p:nvSpPr>
          <p:cNvPr id="9" name="Text Placeholder 8"/>
          <p:cNvSpPr>
            <a:spLocks noGrp="1"/>
          </p:cNvSpPr>
          <p:nvPr>
            <p:ph type="body" sz="quarter" idx="13" hasCustomPrompt="1"/>
          </p:nvPr>
        </p:nvSpPr>
        <p:spPr>
          <a:xfrm>
            <a:off x="376238" y="651600"/>
            <a:ext cx="8371762"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
        <p:nvSpPr>
          <p:cNvPr id="14" name="Title Placeholder 1"/>
          <p:cNvSpPr>
            <a:spLocks noGrp="1"/>
          </p:cNvSpPr>
          <p:nvPr>
            <p:ph type="title"/>
          </p:nvPr>
        </p:nvSpPr>
        <p:spPr>
          <a:xfrm>
            <a:off x="376238" y="317499"/>
            <a:ext cx="8371762" cy="698501"/>
          </a:xfrm>
          <a:prstGeom prst="rect">
            <a:avLst/>
          </a:prstGeom>
        </p:spPr>
        <p:txBody>
          <a:bodyPr vert="horz" lIns="0" tIns="0" rIns="0" bIns="0" rtlCol="0" anchor="t" anchorCtr="0">
            <a:noAutofit/>
          </a:bodyPr>
          <a:lstStyle>
            <a:lvl1pPr>
              <a:defRPr/>
            </a:lvl1pPr>
          </a:lstStyle>
          <a:p>
            <a:r>
              <a:rPr lang="en-US" noProof="0" smtClean="0"/>
              <a:t>Click to edit Master title style</a:t>
            </a:r>
            <a:endParaRPr lang="en-US" noProof="0" dirty="0"/>
          </a:p>
        </p:txBody>
      </p:sp>
      <p:sp>
        <p:nvSpPr>
          <p:cNvPr id="8" name="Text Placeholder 18"/>
          <p:cNvSpPr>
            <a:spLocks noGrp="1"/>
          </p:cNvSpPr>
          <p:nvPr>
            <p:ph idx="1"/>
          </p:nvPr>
        </p:nvSpPr>
        <p:spPr>
          <a:xfrm>
            <a:off x="376238" y="1700213"/>
            <a:ext cx="8374062" cy="4678986"/>
          </a:xfrm>
          <a:prstGeom prst="rect">
            <a:avLst/>
          </a:prstGeom>
        </p:spPr>
        <p:txBody>
          <a:bodyPr vert="horz" lIns="0" tIns="0" rIns="0" bIns="0" rtlCol="0">
            <a:normAutofit/>
          </a:body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Tree>
    <p:extLst>
      <p:ext uri="{BB962C8B-B14F-4D97-AF65-F5344CB8AC3E}">
        <p14:creationId xmlns:p14="http://schemas.microsoft.com/office/powerpoint/2010/main" val="3272647120"/>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 White">
    <p:bg bwMode="gray">
      <p:bgPr>
        <a:solidFill>
          <a:schemeClr val="bg1"/>
        </a:solidFill>
        <a:effectLst/>
      </p:bgPr>
    </p:bg>
    <p:spTree>
      <p:nvGrpSpPr>
        <p:cNvPr id="1" name=""/>
        <p:cNvGrpSpPr/>
        <p:nvPr/>
      </p:nvGrpSpPr>
      <p:grpSpPr>
        <a:xfrm>
          <a:off x="0" y="0"/>
          <a:ext cx="0" cy="0"/>
          <a:chOff x="0" y="0"/>
          <a:chExt cx="0" cy="0"/>
        </a:xfrm>
      </p:grpSpPr>
      <p:sp>
        <p:nvSpPr>
          <p:cNvPr id="9" name="Picture Placeholder 8"/>
          <p:cNvSpPr>
            <a:spLocks noGrp="1" noChangeAspect="1"/>
          </p:cNvSpPr>
          <p:nvPr>
            <p:ph type="pic" sz="quarter" idx="11"/>
          </p:nvPr>
        </p:nvSpPr>
        <p:spPr>
          <a:xfrm>
            <a:off x="1867360" y="727200"/>
            <a:ext cx="5400000" cy="5400000"/>
          </a:xfrm>
          <a:prstGeom prst="rect">
            <a:avLst/>
          </a:prstGeom>
        </p:spPr>
        <p:txBody>
          <a:bodyPr/>
          <a:lstStyle/>
          <a:p>
            <a:r>
              <a:rPr lang="en-US" noProof="0" smtClean="0"/>
              <a:t>Click icon to add picture</a:t>
            </a:r>
            <a:endParaRPr lang="en-US" noProof="0" dirty="0"/>
          </a:p>
        </p:txBody>
      </p:sp>
      <p:sp>
        <p:nvSpPr>
          <p:cNvPr id="2" name="Title 1"/>
          <p:cNvSpPr>
            <a:spLocks noGrp="1"/>
          </p:cNvSpPr>
          <p:nvPr>
            <p:ph type="ctrTitle"/>
          </p:nvPr>
        </p:nvSpPr>
        <p:spPr bwMode="gray">
          <a:xfrm>
            <a:off x="376238" y="5549440"/>
            <a:ext cx="4195762" cy="324000"/>
          </a:xfrm>
        </p:spPr>
        <p:txBody>
          <a:bodyPr anchor="t" anchorCtr="0">
            <a:noAutofit/>
          </a:bodyPr>
          <a:lstStyle>
            <a:lvl1pPr algn="l">
              <a:lnSpc>
                <a:spcPct val="100000"/>
              </a:lnSpc>
              <a:defRPr sz="1800" b="1">
                <a:solidFill>
                  <a:schemeClr val="tx1"/>
                </a:solidFill>
                <a:latin typeface="+mj-lt"/>
                <a:ea typeface="Open Sans" panose="020B0606030504020204" pitchFamily="34" charset="0"/>
                <a:cs typeface="Open Sans" panose="020B0606030504020204" pitchFamily="34" charset="0"/>
              </a:defRPr>
            </a:lvl1pPr>
          </a:lstStyle>
          <a:p>
            <a:r>
              <a:rPr lang="en-US" noProof="0" smtClean="0"/>
              <a:t>Click to edit Master title style</a:t>
            </a:r>
            <a:endParaRPr lang="en-US" noProof="0" dirty="0"/>
          </a:p>
        </p:txBody>
      </p:sp>
      <p:sp>
        <p:nvSpPr>
          <p:cNvPr id="3" name="Subtitle 2"/>
          <p:cNvSpPr>
            <a:spLocks noGrp="1"/>
          </p:cNvSpPr>
          <p:nvPr>
            <p:ph type="subTitle" idx="1"/>
          </p:nvPr>
        </p:nvSpPr>
        <p:spPr bwMode="gray">
          <a:xfrm>
            <a:off x="376238" y="5864229"/>
            <a:ext cx="4195761" cy="505645"/>
          </a:xfrm>
          <a:prstGeom prst="rect">
            <a:avLst/>
          </a:prstGeom>
        </p:spPr>
        <p:txBody>
          <a:bodyPr lIns="0" tIns="0" rIns="0" bIns="0">
            <a:noAutofit/>
          </a:bodyPr>
          <a:lstStyle>
            <a:lvl1pPr marL="0" indent="0" algn="l">
              <a:lnSpc>
                <a:spcPct val="100000"/>
              </a:lnSpc>
              <a:spcAft>
                <a:spcPts val="0"/>
              </a:spcAft>
              <a:buNone/>
              <a:defRPr sz="16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smtClean="0"/>
              <a:t>Click to edit Master subtitle style</a:t>
            </a:r>
            <a:endParaRPr lang="en-US" noProof="0" dirty="0"/>
          </a:p>
        </p:txBody>
      </p:sp>
      <p:sp>
        <p:nvSpPr>
          <p:cNvPr id="5" name="Text Placeholder 4"/>
          <p:cNvSpPr>
            <a:spLocks noGrp="1"/>
          </p:cNvSpPr>
          <p:nvPr>
            <p:ph type="body" sz="quarter" idx="10"/>
          </p:nvPr>
        </p:nvSpPr>
        <p:spPr>
          <a:xfrm>
            <a:off x="376238" y="6381750"/>
            <a:ext cx="4195762" cy="298450"/>
          </a:xfrm>
          <a:prstGeom prst="rect">
            <a:avLst/>
          </a:prstGeom>
        </p:spPr>
        <p:txBody>
          <a:bodyPr/>
          <a:lstStyle>
            <a:lvl1pPr>
              <a:spcAft>
                <a:spcPts val="0"/>
              </a:spcAft>
              <a:defRPr sz="1000">
                <a:solidFill>
                  <a:schemeClr val="tx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smtClean="0"/>
              <a:t>Edit Master text styles</a:t>
            </a:r>
          </a:p>
        </p:txBody>
      </p:sp>
      <p:grpSp>
        <p:nvGrpSpPr>
          <p:cNvPr id="7" name="Group 6"/>
          <p:cNvGrpSpPr/>
          <p:nvPr userDrawn="1"/>
        </p:nvGrpSpPr>
        <p:grpSpPr>
          <a:xfrm>
            <a:off x="377991" y="378000"/>
            <a:ext cx="1620000" cy="307976"/>
            <a:chOff x="398463" y="404813"/>
            <a:chExt cx="1627187" cy="307976"/>
          </a:xfrm>
          <a:solidFill>
            <a:schemeClr val="tx1"/>
          </a:solidFill>
        </p:grpSpPr>
        <p:sp>
          <p:nvSpPr>
            <p:cNvPr id="8" name="Oval 5"/>
            <p:cNvSpPr>
              <a:spLocks noChangeArrowheads="1"/>
            </p:cNvSpPr>
            <p:nvPr userDrawn="1"/>
          </p:nvSpPr>
          <p:spPr bwMode="auto">
            <a:xfrm>
              <a:off x="1938338" y="625476"/>
              <a:ext cx="87312" cy="87313"/>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0" name="Freeform 6"/>
            <p:cNvSpPr>
              <a:spLocks noEditPoints="1"/>
            </p:cNvSpPr>
            <p:nvPr userDrawn="1"/>
          </p:nvSpPr>
          <p:spPr bwMode="auto">
            <a:xfrm>
              <a:off x="398463" y="406401"/>
              <a:ext cx="247650" cy="301625"/>
            </a:xfrm>
            <a:custGeom>
              <a:avLst/>
              <a:gdLst>
                <a:gd name="T0" fmla="*/ 287 w 287"/>
                <a:gd name="T1" fmla="*/ 166 h 347"/>
                <a:gd name="T2" fmla="*/ 240 w 287"/>
                <a:gd name="T3" fmla="*/ 300 h 347"/>
                <a:gd name="T4" fmla="*/ 109 w 287"/>
                <a:gd name="T5" fmla="*/ 347 h 347"/>
                <a:gd name="T6" fmla="*/ 0 w 287"/>
                <a:gd name="T7" fmla="*/ 347 h 347"/>
                <a:gd name="T8" fmla="*/ 0 w 287"/>
                <a:gd name="T9" fmla="*/ 0 h 347"/>
                <a:gd name="T10" fmla="*/ 117 w 287"/>
                <a:gd name="T11" fmla="*/ 0 h 347"/>
                <a:gd name="T12" fmla="*/ 243 w 287"/>
                <a:gd name="T13" fmla="*/ 43 h 347"/>
                <a:gd name="T14" fmla="*/ 287 w 287"/>
                <a:gd name="T15" fmla="*/ 166 h 347"/>
                <a:gd name="T16" fmla="*/ 192 w 287"/>
                <a:gd name="T17" fmla="*/ 170 h 347"/>
                <a:gd name="T18" fmla="*/ 174 w 287"/>
                <a:gd name="T19" fmla="*/ 99 h 347"/>
                <a:gd name="T20" fmla="*/ 118 w 287"/>
                <a:gd name="T21" fmla="*/ 76 h 347"/>
                <a:gd name="T22" fmla="*/ 91 w 287"/>
                <a:gd name="T23" fmla="*/ 76 h 347"/>
                <a:gd name="T24" fmla="*/ 91 w 287"/>
                <a:gd name="T25" fmla="*/ 270 h 347"/>
                <a:gd name="T26" fmla="*/ 111 w 287"/>
                <a:gd name="T27" fmla="*/ 270 h 347"/>
                <a:gd name="T28" fmla="*/ 173 w 287"/>
                <a:gd name="T29" fmla="*/ 245 h 347"/>
                <a:gd name="T30" fmla="*/ 192 w 287"/>
                <a:gd name="T31" fmla="*/ 170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7" h="347">
                  <a:moveTo>
                    <a:pt x="287" y="166"/>
                  </a:moveTo>
                  <a:cubicBezTo>
                    <a:pt x="287" y="224"/>
                    <a:pt x="271" y="269"/>
                    <a:pt x="240" y="300"/>
                  </a:cubicBezTo>
                  <a:cubicBezTo>
                    <a:pt x="209" y="331"/>
                    <a:pt x="165" y="347"/>
                    <a:pt x="109" y="347"/>
                  </a:cubicBezTo>
                  <a:cubicBezTo>
                    <a:pt x="0" y="347"/>
                    <a:pt x="0" y="347"/>
                    <a:pt x="0" y="347"/>
                  </a:cubicBezTo>
                  <a:cubicBezTo>
                    <a:pt x="0" y="0"/>
                    <a:pt x="0" y="0"/>
                    <a:pt x="0" y="0"/>
                  </a:cubicBezTo>
                  <a:cubicBezTo>
                    <a:pt x="117" y="0"/>
                    <a:pt x="117" y="0"/>
                    <a:pt x="117" y="0"/>
                  </a:cubicBezTo>
                  <a:cubicBezTo>
                    <a:pt x="171" y="0"/>
                    <a:pt x="213" y="15"/>
                    <a:pt x="243" y="43"/>
                  </a:cubicBezTo>
                  <a:cubicBezTo>
                    <a:pt x="272" y="72"/>
                    <a:pt x="287" y="113"/>
                    <a:pt x="287" y="166"/>
                  </a:cubicBezTo>
                  <a:moveTo>
                    <a:pt x="192" y="170"/>
                  </a:moveTo>
                  <a:cubicBezTo>
                    <a:pt x="192" y="138"/>
                    <a:pt x="186" y="114"/>
                    <a:pt x="174" y="99"/>
                  </a:cubicBezTo>
                  <a:cubicBezTo>
                    <a:pt x="161" y="84"/>
                    <a:pt x="143" y="76"/>
                    <a:pt x="118" y="76"/>
                  </a:cubicBezTo>
                  <a:cubicBezTo>
                    <a:pt x="91" y="76"/>
                    <a:pt x="91" y="76"/>
                    <a:pt x="91" y="76"/>
                  </a:cubicBezTo>
                  <a:cubicBezTo>
                    <a:pt x="91" y="270"/>
                    <a:pt x="91" y="270"/>
                    <a:pt x="91" y="270"/>
                  </a:cubicBezTo>
                  <a:cubicBezTo>
                    <a:pt x="111" y="270"/>
                    <a:pt x="111" y="270"/>
                    <a:pt x="111" y="270"/>
                  </a:cubicBezTo>
                  <a:cubicBezTo>
                    <a:pt x="139" y="270"/>
                    <a:pt x="160" y="262"/>
                    <a:pt x="173" y="245"/>
                  </a:cubicBezTo>
                  <a:cubicBezTo>
                    <a:pt x="186" y="229"/>
                    <a:pt x="192" y="204"/>
                    <a:pt x="192" y="17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1" name="Rectangle 7"/>
            <p:cNvSpPr>
              <a:spLocks noChangeArrowheads="1"/>
            </p:cNvSpPr>
            <p:nvPr userDrawn="1"/>
          </p:nvSpPr>
          <p:spPr bwMode="auto">
            <a:xfrm>
              <a:off x="906463" y="404813"/>
              <a:ext cx="74612" cy="3032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2" name="Freeform 8"/>
            <p:cNvSpPr>
              <a:spLocks noEditPoints="1"/>
            </p:cNvSpPr>
            <p:nvPr userDrawn="1"/>
          </p:nvSpPr>
          <p:spPr bwMode="auto">
            <a:xfrm>
              <a:off x="1011238" y="479426"/>
              <a:ext cx="215900" cy="231775"/>
            </a:xfrm>
            <a:custGeom>
              <a:avLst/>
              <a:gdLst>
                <a:gd name="T0" fmla="*/ 252 w 252"/>
                <a:gd name="T1" fmla="*/ 133 h 267"/>
                <a:gd name="T2" fmla="*/ 218 w 252"/>
                <a:gd name="T3" fmla="*/ 232 h 267"/>
                <a:gd name="T4" fmla="*/ 125 w 252"/>
                <a:gd name="T5" fmla="*/ 267 h 267"/>
                <a:gd name="T6" fmla="*/ 34 w 252"/>
                <a:gd name="T7" fmla="*/ 231 h 267"/>
                <a:gd name="T8" fmla="*/ 0 w 252"/>
                <a:gd name="T9" fmla="*/ 133 h 267"/>
                <a:gd name="T10" fmla="*/ 33 w 252"/>
                <a:gd name="T11" fmla="*/ 35 h 267"/>
                <a:gd name="T12" fmla="*/ 127 w 252"/>
                <a:gd name="T13" fmla="*/ 0 h 267"/>
                <a:gd name="T14" fmla="*/ 192 w 252"/>
                <a:gd name="T15" fmla="*/ 16 h 267"/>
                <a:gd name="T16" fmla="*/ 236 w 252"/>
                <a:gd name="T17" fmla="*/ 63 h 267"/>
                <a:gd name="T18" fmla="*/ 252 w 252"/>
                <a:gd name="T19" fmla="*/ 133 h 267"/>
                <a:gd name="T20" fmla="*/ 88 w 252"/>
                <a:gd name="T21" fmla="*/ 133 h 267"/>
                <a:gd name="T22" fmla="*/ 97 w 252"/>
                <a:gd name="T23" fmla="*/ 184 h 267"/>
                <a:gd name="T24" fmla="*/ 126 w 252"/>
                <a:gd name="T25" fmla="*/ 201 h 267"/>
                <a:gd name="T26" fmla="*/ 155 w 252"/>
                <a:gd name="T27" fmla="*/ 184 h 267"/>
                <a:gd name="T28" fmla="*/ 163 w 252"/>
                <a:gd name="T29" fmla="*/ 133 h 267"/>
                <a:gd name="T30" fmla="*/ 155 w 252"/>
                <a:gd name="T31" fmla="*/ 83 h 267"/>
                <a:gd name="T32" fmla="*/ 126 w 252"/>
                <a:gd name="T33" fmla="*/ 66 h 267"/>
                <a:gd name="T34" fmla="*/ 97 w 252"/>
                <a:gd name="T35" fmla="*/ 83 h 267"/>
                <a:gd name="T36" fmla="*/ 88 w 252"/>
                <a:gd name="T37" fmla="*/ 133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2" h="267">
                  <a:moveTo>
                    <a:pt x="252" y="133"/>
                  </a:moveTo>
                  <a:cubicBezTo>
                    <a:pt x="252" y="175"/>
                    <a:pt x="241" y="208"/>
                    <a:pt x="218" y="232"/>
                  </a:cubicBezTo>
                  <a:cubicBezTo>
                    <a:pt x="196" y="256"/>
                    <a:pt x="165" y="267"/>
                    <a:pt x="125" y="267"/>
                  </a:cubicBezTo>
                  <a:cubicBezTo>
                    <a:pt x="87" y="267"/>
                    <a:pt x="56" y="255"/>
                    <a:pt x="34" y="231"/>
                  </a:cubicBezTo>
                  <a:cubicBezTo>
                    <a:pt x="11" y="207"/>
                    <a:pt x="0" y="174"/>
                    <a:pt x="0" y="133"/>
                  </a:cubicBezTo>
                  <a:cubicBezTo>
                    <a:pt x="0" y="91"/>
                    <a:pt x="11" y="58"/>
                    <a:pt x="33" y="35"/>
                  </a:cubicBezTo>
                  <a:cubicBezTo>
                    <a:pt x="55" y="12"/>
                    <a:pt x="86" y="0"/>
                    <a:pt x="127" y="0"/>
                  </a:cubicBezTo>
                  <a:cubicBezTo>
                    <a:pt x="151" y="0"/>
                    <a:pt x="173" y="5"/>
                    <a:pt x="192" y="16"/>
                  </a:cubicBezTo>
                  <a:cubicBezTo>
                    <a:pt x="211" y="27"/>
                    <a:pt x="226" y="42"/>
                    <a:pt x="236" y="63"/>
                  </a:cubicBezTo>
                  <a:cubicBezTo>
                    <a:pt x="247" y="83"/>
                    <a:pt x="252" y="106"/>
                    <a:pt x="252" y="133"/>
                  </a:cubicBezTo>
                  <a:moveTo>
                    <a:pt x="88" y="133"/>
                  </a:moveTo>
                  <a:cubicBezTo>
                    <a:pt x="88" y="155"/>
                    <a:pt x="91" y="172"/>
                    <a:pt x="97" y="184"/>
                  </a:cubicBezTo>
                  <a:cubicBezTo>
                    <a:pt x="103" y="195"/>
                    <a:pt x="112" y="201"/>
                    <a:pt x="126" y="201"/>
                  </a:cubicBezTo>
                  <a:cubicBezTo>
                    <a:pt x="140" y="201"/>
                    <a:pt x="149" y="195"/>
                    <a:pt x="155" y="184"/>
                  </a:cubicBezTo>
                  <a:cubicBezTo>
                    <a:pt x="160" y="172"/>
                    <a:pt x="163" y="155"/>
                    <a:pt x="163" y="133"/>
                  </a:cubicBezTo>
                  <a:cubicBezTo>
                    <a:pt x="163" y="111"/>
                    <a:pt x="160" y="94"/>
                    <a:pt x="155" y="83"/>
                  </a:cubicBezTo>
                  <a:cubicBezTo>
                    <a:pt x="149" y="72"/>
                    <a:pt x="139" y="66"/>
                    <a:pt x="126" y="66"/>
                  </a:cubicBezTo>
                  <a:cubicBezTo>
                    <a:pt x="112" y="66"/>
                    <a:pt x="103" y="72"/>
                    <a:pt x="97" y="83"/>
                  </a:cubicBezTo>
                  <a:cubicBezTo>
                    <a:pt x="91" y="94"/>
                    <a:pt x="88" y="111"/>
                    <a:pt x="88" y="13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3" name="Rectangle 9"/>
            <p:cNvSpPr>
              <a:spLocks noChangeArrowheads="1"/>
            </p:cNvSpPr>
            <p:nvPr userDrawn="1"/>
          </p:nvSpPr>
          <p:spPr bwMode="auto">
            <a:xfrm>
              <a:off x="1257300" y="482601"/>
              <a:ext cx="74612" cy="2254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4" name="Rectangle 10"/>
            <p:cNvSpPr>
              <a:spLocks noChangeArrowheads="1"/>
            </p:cNvSpPr>
            <p:nvPr userDrawn="1"/>
          </p:nvSpPr>
          <p:spPr bwMode="auto">
            <a:xfrm>
              <a:off x="1257300" y="404813"/>
              <a:ext cx="74612" cy="508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5" name="Freeform 11"/>
            <p:cNvSpPr>
              <a:spLocks/>
            </p:cNvSpPr>
            <p:nvPr userDrawn="1"/>
          </p:nvSpPr>
          <p:spPr bwMode="auto">
            <a:xfrm>
              <a:off x="1362075" y="411163"/>
              <a:ext cx="158750" cy="300038"/>
            </a:xfrm>
            <a:custGeom>
              <a:avLst/>
              <a:gdLst>
                <a:gd name="T0" fmla="*/ 142 w 184"/>
                <a:gd name="T1" fmla="*/ 274 h 344"/>
                <a:gd name="T2" fmla="*/ 184 w 184"/>
                <a:gd name="T3" fmla="*/ 265 h 344"/>
                <a:gd name="T4" fmla="*/ 184 w 184"/>
                <a:gd name="T5" fmla="*/ 330 h 344"/>
                <a:gd name="T6" fmla="*/ 150 w 184"/>
                <a:gd name="T7" fmla="*/ 341 h 344"/>
                <a:gd name="T8" fmla="*/ 113 w 184"/>
                <a:gd name="T9" fmla="*/ 344 h 344"/>
                <a:gd name="T10" fmla="*/ 50 w 184"/>
                <a:gd name="T11" fmla="*/ 322 h 344"/>
                <a:gd name="T12" fmla="*/ 30 w 184"/>
                <a:gd name="T13" fmla="*/ 255 h 344"/>
                <a:gd name="T14" fmla="*/ 30 w 184"/>
                <a:gd name="T15" fmla="*/ 148 h 344"/>
                <a:gd name="T16" fmla="*/ 0 w 184"/>
                <a:gd name="T17" fmla="*/ 148 h 344"/>
                <a:gd name="T18" fmla="*/ 0 w 184"/>
                <a:gd name="T19" fmla="*/ 81 h 344"/>
                <a:gd name="T20" fmla="*/ 30 w 184"/>
                <a:gd name="T21" fmla="*/ 81 h 344"/>
                <a:gd name="T22" fmla="*/ 30 w 184"/>
                <a:gd name="T23" fmla="*/ 16 h 344"/>
                <a:gd name="T24" fmla="*/ 118 w 184"/>
                <a:gd name="T25" fmla="*/ 0 h 344"/>
                <a:gd name="T26" fmla="*/ 118 w 184"/>
                <a:gd name="T27" fmla="*/ 81 h 344"/>
                <a:gd name="T28" fmla="*/ 174 w 184"/>
                <a:gd name="T29" fmla="*/ 81 h 344"/>
                <a:gd name="T30" fmla="*/ 174 w 184"/>
                <a:gd name="T31" fmla="*/ 148 h 344"/>
                <a:gd name="T32" fmla="*/ 118 w 184"/>
                <a:gd name="T33" fmla="*/ 148 h 344"/>
                <a:gd name="T34" fmla="*/ 118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3" y="274"/>
                    <a:pt x="167" y="271"/>
                    <a:pt x="184" y="265"/>
                  </a:cubicBezTo>
                  <a:cubicBezTo>
                    <a:pt x="184" y="330"/>
                    <a:pt x="184" y="330"/>
                    <a:pt x="184" y="330"/>
                  </a:cubicBezTo>
                  <a:cubicBezTo>
                    <a:pt x="172" y="335"/>
                    <a:pt x="161" y="339"/>
                    <a:pt x="150" y="341"/>
                  </a:cubicBezTo>
                  <a:cubicBezTo>
                    <a:pt x="140" y="343"/>
                    <a:pt x="127" y="344"/>
                    <a:pt x="113" y="344"/>
                  </a:cubicBezTo>
                  <a:cubicBezTo>
                    <a:pt x="84" y="344"/>
                    <a:pt x="63" y="337"/>
                    <a:pt x="50" y="322"/>
                  </a:cubicBezTo>
                  <a:cubicBezTo>
                    <a:pt x="37" y="308"/>
                    <a:pt x="30" y="285"/>
                    <a:pt x="30" y="255"/>
                  </a:cubicBezTo>
                  <a:cubicBezTo>
                    <a:pt x="30" y="148"/>
                    <a:pt x="30" y="148"/>
                    <a:pt x="30" y="148"/>
                  </a:cubicBezTo>
                  <a:cubicBezTo>
                    <a:pt x="0" y="148"/>
                    <a:pt x="0" y="148"/>
                    <a:pt x="0" y="148"/>
                  </a:cubicBezTo>
                  <a:cubicBezTo>
                    <a:pt x="0" y="81"/>
                    <a:pt x="0" y="81"/>
                    <a:pt x="0" y="81"/>
                  </a:cubicBezTo>
                  <a:cubicBezTo>
                    <a:pt x="30" y="81"/>
                    <a:pt x="30" y="81"/>
                    <a:pt x="30" y="81"/>
                  </a:cubicBezTo>
                  <a:cubicBezTo>
                    <a:pt x="30" y="16"/>
                    <a:pt x="30" y="16"/>
                    <a:pt x="30" y="16"/>
                  </a:cubicBezTo>
                  <a:cubicBezTo>
                    <a:pt x="118" y="0"/>
                    <a:pt x="118" y="0"/>
                    <a:pt x="118" y="0"/>
                  </a:cubicBezTo>
                  <a:cubicBezTo>
                    <a:pt x="118" y="81"/>
                    <a:pt x="118" y="81"/>
                    <a:pt x="118" y="81"/>
                  </a:cubicBezTo>
                  <a:cubicBezTo>
                    <a:pt x="174" y="81"/>
                    <a:pt x="174" y="81"/>
                    <a:pt x="174" y="81"/>
                  </a:cubicBezTo>
                  <a:cubicBezTo>
                    <a:pt x="174" y="148"/>
                    <a:pt x="174" y="148"/>
                    <a:pt x="174" y="148"/>
                  </a:cubicBezTo>
                  <a:cubicBezTo>
                    <a:pt x="118" y="148"/>
                    <a:pt x="118" y="148"/>
                    <a:pt x="118" y="148"/>
                  </a:cubicBezTo>
                  <a:cubicBezTo>
                    <a:pt x="118" y="249"/>
                    <a:pt x="118" y="249"/>
                    <a:pt x="118" y="249"/>
                  </a:cubicBezTo>
                  <a:cubicBezTo>
                    <a:pt x="118" y="266"/>
                    <a:pt x="126" y="274"/>
                    <a:pt x="142"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6" name="Freeform 12"/>
            <p:cNvSpPr>
              <a:spLocks/>
            </p:cNvSpPr>
            <p:nvPr userDrawn="1"/>
          </p:nvSpPr>
          <p:spPr bwMode="auto">
            <a:xfrm>
              <a:off x="1535113" y="411163"/>
              <a:ext cx="158750" cy="300038"/>
            </a:xfrm>
            <a:custGeom>
              <a:avLst/>
              <a:gdLst>
                <a:gd name="T0" fmla="*/ 142 w 184"/>
                <a:gd name="T1" fmla="*/ 274 h 344"/>
                <a:gd name="T2" fmla="*/ 184 w 184"/>
                <a:gd name="T3" fmla="*/ 265 h 344"/>
                <a:gd name="T4" fmla="*/ 184 w 184"/>
                <a:gd name="T5" fmla="*/ 330 h 344"/>
                <a:gd name="T6" fmla="*/ 151 w 184"/>
                <a:gd name="T7" fmla="*/ 341 h 344"/>
                <a:gd name="T8" fmla="*/ 114 w 184"/>
                <a:gd name="T9" fmla="*/ 344 h 344"/>
                <a:gd name="T10" fmla="*/ 50 w 184"/>
                <a:gd name="T11" fmla="*/ 322 h 344"/>
                <a:gd name="T12" fmla="*/ 31 w 184"/>
                <a:gd name="T13" fmla="*/ 255 h 344"/>
                <a:gd name="T14" fmla="*/ 31 w 184"/>
                <a:gd name="T15" fmla="*/ 148 h 344"/>
                <a:gd name="T16" fmla="*/ 0 w 184"/>
                <a:gd name="T17" fmla="*/ 148 h 344"/>
                <a:gd name="T18" fmla="*/ 0 w 184"/>
                <a:gd name="T19" fmla="*/ 81 h 344"/>
                <a:gd name="T20" fmla="*/ 31 w 184"/>
                <a:gd name="T21" fmla="*/ 81 h 344"/>
                <a:gd name="T22" fmla="*/ 31 w 184"/>
                <a:gd name="T23" fmla="*/ 15 h 344"/>
                <a:gd name="T24" fmla="*/ 119 w 184"/>
                <a:gd name="T25" fmla="*/ 0 h 344"/>
                <a:gd name="T26" fmla="*/ 119 w 184"/>
                <a:gd name="T27" fmla="*/ 81 h 344"/>
                <a:gd name="T28" fmla="*/ 174 w 184"/>
                <a:gd name="T29" fmla="*/ 81 h 344"/>
                <a:gd name="T30" fmla="*/ 174 w 184"/>
                <a:gd name="T31" fmla="*/ 148 h 344"/>
                <a:gd name="T32" fmla="*/ 119 w 184"/>
                <a:gd name="T33" fmla="*/ 148 h 344"/>
                <a:gd name="T34" fmla="*/ 119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4" y="274"/>
                    <a:pt x="168" y="271"/>
                    <a:pt x="184" y="265"/>
                  </a:cubicBezTo>
                  <a:cubicBezTo>
                    <a:pt x="184" y="330"/>
                    <a:pt x="184" y="330"/>
                    <a:pt x="184" y="330"/>
                  </a:cubicBezTo>
                  <a:cubicBezTo>
                    <a:pt x="173" y="335"/>
                    <a:pt x="161" y="339"/>
                    <a:pt x="151" y="341"/>
                  </a:cubicBezTo>
                  <a:cubicBezTo>
                    <a:pt x="140" y="343"/>
                    <a:pt x="128" y="344"/>
                    <a:pt x="114" y="344"/>
                  </a:cubicBezTo>
                  <a:cubicBezTo>
                    <a:pt x="84" y="344"/>
                    <a:pt x="63" y="337"/>
                    <a:pt x="50" y="322"/>
                  </a:cubicBezTo>
                  <a:cubicBezTo>
                    <a:pt x="37" y="308"/>
                    <a:pt x="31" y="285"/>
                    <a:pt x="31" y="255"/>
                  </a:cubicBezTo>
                  <a:cubicBezTo>
                    <a:pt x="31" y="148"/>
                    <a:pt x="31" y="148"/>
                    <a:pt x="31" y="148"/>
                  </a:cubicBezTo>
                  <a:cubicBezTo>
                    <a:pt x="0" y="148"/>
                    <a:pt x="0" y="148"/>
                    <a:pt x="0" y="148"/>
                  </a:cubicBezTo>
                  <a:cubicBezTo>
                    <a:pt x="0" y="81"/>
                    <a:pt x="0" y="81"/>
                    <a:pt x="0" y="81"/>
                  </a:cubicBezTo>
                  <a:cubicBezTo>
                    <a:pt x="31" y="81"/>
                    <a:pt x="31" y="81"/>
                    <a:pt x="31" y="81"/>
                  </a:cubicBezTo>
                  <a:cubicBezTo>
                    <a:pt x="31" y="15"/>
                    <a:pt x="31" y="15"/>
                    <a:pt x="31" y="15"/>
                  </a:cubicBezTo>
                  <a:cubicBezTo>
                    <a:pt x="119" y="0"/>
                    <a:pt x="119" y="0"/>
                    <a:pt x="119" y="0"/>
                  </a:cubicBezTo>
                  <a:cubicBezTo>
                    <a:pt x="119" y="81"/>
                    <a:pt x="119" y="81"/>
                    <a:pt x="119" y="81"/>
                  </a:cubicBezTo>
                  <a:cubicBezTo>
                    <a:pt x="174" y="81"/>
                    <a:pt x="174" y="81"/>
                    <a:pt x="174" y="81"/>
                  </a:cubicBezTo>
                  <a:cubicBezTo>
                    <a:pt x="174" y="148"/>
                    <a:pt x="174" y="148"/>
                    <a:pt x="174" y="148"/>
                  </a:cubicBezTo>
                  <a:cubicBezTo>
                    <a:pt x="119" y="148"/>
                    <a:pt x="119" y="148"/>
                    <a:pt x="119" y="148"/>
                  </a:cubicBezTo>
                  <a:cubicBezTo>
                    <a:pt x="119" y="249"/>
                    <a:pt x="119" y="249"/>
                    <a:pt x="119" y="249"/>
                  </a:cubicBezTo>
                  <a:cubicBezTo>
                    <a:pt x="119" y="266"/>
                    <a:pt x="127" y="274"/>
                    <a:pt x="142"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7" name="Freeform 13"/>
            <p:cNvSpPr>
              <a:spLocks noEditPoints="1"/>
            </p:cNvSpPr>
            <p:nvPr userDrawn="1"/>
          </p:nvSpPr>
          <p:spPr bwMode="auto">
            <a:xfrm>
              <a:off x="1709738" y="479426"/>
              <a:ext cx="211137" cy="231775"/>
            </a:xfrm>
            <a:custGeom>
              <a:avLst/>
              <a:gdLst>
                <a:gd name="T0" fmla="*/ 213 w 244"/>
                <a:gd name="T1" fmla="*/ 30 h 267"/>
                <a:gd name="T2" fmla="*/ 125 w 244"/>
                <a:gd name="T3" fmla="*/ 0 h 267"/>
                <a:gd name="T4" fmla="*/ 33 w 244"/>
                <a:gd name="T5" fmla="*/ 35 h 267"/>
                <a:gd name="T6" fmla="*/ 0 w 244"/>
                <a:gd name="T7" fmla="*/ 135 h 267"/>
                <a:gd name="T8" fmla="*/ 35 w 244"/>
                <a:gd name="T9" fmla="*/ 233 h 267"/>
                <a:gd name="T10" fmla="*/ 133 w 244"/>
                <a:gd name="T11" fmla="*/ 267 h 267"/>
                <a:gd name="T12" fmla="*/ 185 w 244"/>
                <a:gd name="T13" fmla="*/ 263 h 267"/>
                <a:gd name="T14" fmla="*/ 227 w 244"/>
                <a:gd name="T15" fmla="*/ 249 h 267"/>
                <a:gd name="T16" fmla="*/ 214 w 244"/>
                <a:gd name="T17" fmla="*/ 190 h 267"/>
                <a:gd name="T18" fmla="*/ 186 w 244"/>
                <a:gd name="T19" fmla="*/ 200 h 267"/>
                <a:gd name="T20" fmla="*/ 144 w 244"/>
                <a:gd name="T21" fmla="*/ 204 h 267"/>
                <a:gd name="T22" fmla="*/ 104 w 244"/>
                <a:gd name="T23" fmla="*/ 192 h 267"/>
                <a:gd name="T24" fmla="*/ 88 w 244"/>
                <a:gd name="T25" fmla="*/ 158 h 267"/>
                <a:gd name="T26" fmla="*/ 244 w 244"/>
                <a:gd name="T27" fmla="*/ 158 h 267"/>
                <a:gd name="T28" fmla="*/ 244 w 244"/>
                <a:gd name="T29" fmla="*/ 118 h 267"/>
                <a:gd name="T30" fmla="*/ 213 w 244"/>
                <a:gd name="T31" fmla="*/ 30 h 267"/>
                <a:gd name="T32" fmla="*/ 90 w 244"/>
                <a:gd name="T33" fmla="*/ 102 h 267"/>
                <a:gd name="T34" fmla="*/ 102 w 244"/>
                <a:gd name="T35" fmla="*/ 70 h 267"/>
                <a:gd name="T36" fmla="*/ 128 w 244"/>
                <a:gd name="T37" fmla="*/ 61 h 267"/>
                <a:gd name="T38" fmla="*/ 155 w 244"/>
                <a:gd name="T39" fmla="*/ 72 h 267"/>
                <a:gd name="T40" fmla="*/ 165 w 244"/>
                <a:gd name="T41" fmla="*/ 102 h 267"/>
                <a:gd name="T42" fmla="*/ 90 w 244"/>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4" h="267">
                  <a:moveTo>
                    <a:pt x="213" y="30"/>
                  </a:moveTo>
                  <a:cubicBezTo>
                    <a:pt x="192" y="10"/>
                    <a:pt x="163" y="0"/>
                    <a:pt x="125" y="0"/>
                  </a:cubicBezTo>
                  <a:cubicBezTo>
                    <a:pt x="85" y="0"/>
                    <a:pt x="54" y="12"/>
                    <a:pt x="33" y="35"/>
                  </a:cubicBezTo>
                  <a:cubicBezTo>
                    <a:pt x="11" y="58"/>
                    <a:pt x="0" y="92"/>
                    <a:pt x="0" y="135"/>
                  </a:cubicBezTo>
                  <a:cubicBezTo>
                    <a:pt x="0" y="178"/>
                    <a:pt x="12" y="210"/>
                    <a:pt x="35" y="233"/>
                  </a:cubicBezTo>
                  <a:cubicBezTo>
                    <a:pt x="59" y="256"/>
                    <a:pt x="91" y="267"/>
                    <a:pt x="133" y="267"/>
                  </a:cubicBezTo>
                  <a:cubicBezTo>
                    <a:pt x="153" y="267"/>
                    <a:pt x="171" y="266"/>
                    <a:pt x="185" y="263"/>
                  </a:cubicBezTo>
                  <a:cubicBezTo>
                    <a:pt x="200" y="261"/>
                    <a:pt x="214" y="256"/>
                    <a:pt x="227" y="249"/>
                  </a:cubicBezTo>
                  <a:cubicBezTo>
                    <a:pt x="214" y="190"/>
                    <a:pt x="214" y="190"/>
                    <a:pt x="214" y="190"/>
                  </a:cubicBezTo>
                  <a:cubicBezTo>
                    <a:pt x="204" y="194"/>
                    <a:pt x="195" y="197"/>
                    <a:pt x="186" y="200"/>
                  </a:cubicBezTo>
                  <a:cubicBezTo>
                    <a:pt x="173" y="202"/>
                    <a:pt x="159" y="204"/>
                    <a:pt x="144" y="204"/>
                  </a:cubicBezTo>
                  <a:cubicBezTo>
                    <a:pt x="127" y="204"/>
                    <a:pt x="114" y="200"/>
                    <a:pt x="104" y="192"/>
                  </a:cubicBezTo>
                  <a:cubicBezTo>
                    <a:pt x="94" y="183"/>
                    <a:pt x="89" y="172"/>
                    <a:pt x="88" y="158"/>
                  </a:cubicBezTo>
                  <a:cubicBezTo>
                    <a:pt x="244" y="158"/>
                    <a:pt x="244" y="158"/>
                    <a:pt x="244" y="158"/>
                  </a:cubicBezTo>
                  <a:cubicBezTo>
                    <a:pt x="244" y="118"/>
                    <a:pt x="244" y="118"/>
                    <a:pt x="244" y="118"/>
                  </a:cubicBezTo>
                  <a:cubicBezTo>
                    <a:pt x="244" y="80"/>
                    <a:pt x="234" y="51"/>
                    <a:pt x="213" y="30"/>
                  </a:cubicBezTo>
                  <a:moveTo>
                    <a:pt x="90" y="102"/>
                  </a:moveTo>
                  <a:cubicBezTo>
                    <a:pt x="91" y="87"/>
                    <a:pt x="95" y="77"/>
                    <a:pt x="102" y="70"/>
                  </a:cubicBezTo>
                  <a:cubicBezTo>
                    <a:pt x="109" y="64"/>
                    <a:pt x="118" y="61"/>
                    <a:pt x="128" y="61"/>
                  </a:cubicBezTo>
                  <a:cubicBezTo>
                    <a:pt x="139" y="61"/>
                    <a:pt x="148" y="64"/>
                    <a:pt x="155" y="72"/>
                  </a:cubicBezTo>
                  <a:cubicBezTo>
                    <a:pt x="161" y="79"/>
                    <a:pt x="165" y="89"/>
                    <a:pt x="165" y="102"/>
                  </a:cubicBezTo>
                  <a:lnTo>
                    <a:pt x="90"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8" name="Freeform 14"/>
            <p:cNvSpPr>
              <a:spLocks noEditPoints="1"/>
            </p:cNvSpPr>
            <p:nvPr userDrawn="1"/>
          </p:nvSpPr>
          <p:spPr bwMode="auto">
            <a:xfrm>
              <a:off x="668338" y="479426"/>
              <a:ext cx="209550" cy="231775"/>
            </a:xfrm>
            <a:custGeom>
              <a:avLst/>
              <a:gdLst>
                <a:gd name="T0" fmla="*/ 212 w 243"/>
                <a:gd name="T1" fmla="*/ 30 h 267"/>
                <a:gd name="T2" fmla="*/ 124 w 243"/>
                <a:gd name="T3" fmla="*/ 0 h 267"/>
                <a:gd name="T4" fmla="*/ 32 w 243"/>
                <a:gd name="T5" fmla="*/ 35 h 267"/>
                <a:gd name="T6" fmla="*/ 0 w 243"/>
                <a:gd name="T7" fmla="*/ 135 h 267"/>
                <a:gd name="T8" fmla="*/ 35 w 243"/>
                <a:gd name="T9" fmla="*/ 233 h 267"/>
                <a:gd name="T10" fmla="*/ 132 w 243"/>
                <a:gd name="T11" fmla="*/ 267 h 267"/>
                <a:gd name="T12" fmla="*/ 184 w 243"/>
                <a:gd name="T13" fmla="*/ 263 h 267"/>
                <a:gd name="T14" fmla="*/ 227 w 243"/>
                <a:gd name="T15" fmla="*/ 249 h 267"/>
                <a:gd name="T16" fmla="*/ 213 w 243"/>
                <a:gd name="T17" fmla="*/ 190 h 267"/>
                <a:gd name="T18" fmla="*/ 185 w 243"/>
                <a:gd name="T19" fmla="*/ 200 h 267"/>
                <a:gd name="T20" fmla="*/ 143 w 243"/>
                <a:gd name="T21" fmla="*/ 204 h 267"/>
                <a:gd name="T22" fmla="*/ 103 w 243"/>
                <a:gd name="T23" fmla="*/ 192 h 267"/>
                <a:gd name="T24" fmla="*/ 88 w 243"/>
                <a:gd name="T25" fmla="*/ 158 h 267"/>
                <a:gd name="T26" fmla="*/ 243 w 243"/>
                <a:gd name="T27" fmla="*/ 158 h 267"/>
                <a:gd name="T28" fmla="*/ 243 w 243"/>
                <a:gd name="T29" fmla="*/ 118 h 267"/>
                <a:gd name="T30" fmla="*/ 212 w 243"/>
                <a:gd name="T31" fmla="*/ 30 h 267"/>
                <a:gd name="T32" fmla="*/ 89 w 243"/>
                <a:gd name="T33" fmla="*/ 102 h 267"/>
                <a:gd name="T34" fmla="*/ 102 w 243"/>
                <a:gd name="T35" fmla="*/ 70 h 267"/>
                <a:gd name="T36" fmla="*/ 127 w 243"/>
                <a:gd name="T37" fmla="*/ 61 h 267"/>
                <a:gd name="T38" fmla="*/ 154 w 243"/>
                <a:gd name="T39" fmla="*/ 72 h 267"/>
                <a:gd name="T40" fmla="*/ 164 w 243"/>
                <a:gd name="T41" fmla="*/ 102 h 267"/>
                <a:gd name="T42" fmla="*/ 89 w 243"/>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3" h="267">
                  <a:moveTo>
                    <a:pt x="212" y="30"/>
                  </a:moveTo>
                  <a:cubicBezTo>
                    <a:pt x="191" y="10"/>
                    <a:pt x="162" y="0"/>
                    <a:pt x="124" y="0"/>
                  </a:cubicBezTo>
                  <a:cubicBezTo>
                    <a:pt x="84" y="0"/>
                    <a:pt x="53" y="12"/>
                    <a:pt x="32" y="35"/>
                  </a:cubicBezTo>
                  <a:cubicBezTo>
                    <a:pt x="10" y="58"/>
                    <a:pt x="0" y="92"/>
                    <a:pt x="0" y="135"/>
                  </a:cubicBezTo>
                  <a:cubicBezTo>
                    <a:pt x="0" y="178"/>
                    <a:pt x="11" y="210"/>
                    <a:pt x="35" y="233"/>
                  </a:cubicBezTo>
                  <a:cubicBezTo>
                    <a:pt x="58" y="256"/>
                    <a:pt x="90" y="267"/>
                    <a:pt x="132" y="267"/>
                  </a:cubicBezTo>
                  <a:cubicBezTo>
                    <a:pt x="153" y="267"/>
                    <a:pt x="170" y="266"/>
                    <a:pt x="184" y="263"/>
                  </a:cubicBezTo>
                  <a:cubicBezTo>
                    <a:pt x="199" y="261"/>
                    <a:pt x="213" y="256"/>
                    <a:pt x="227" y="249"/>
                  </a:cubicBezTo>
                  <a:cubicBezTo>
                    <a:pt x="213" y="190"/>
                    <a:pt x="213" y="190"/>
                    <a:pt x="213" y="190"/>
                  </a:cubicBezTo>
                  <a:cubicBezTo>
                    <a:pt x="203" y="194"/>
                    <a:pt x="194" y="197"/>
                    <a:pt x="185" y="200"/>
                  </a:cubicBezTo>
                  <a:cubicBezTo>
                    <a:pt x="172" y="202"/>
                    <a:pt x="158" y="204"/>
                    <a:pt x="143" y="204"/>
                  </a:cubicBezTo>
                  <a:cubicBezTo>
                    <a:pt x="126" y="204"/>
                    <a:pt x="113" y="200"/>
                    <a:pt x="103" y="192"/>
                  </a:cubicBezTo>
                  <a:cubicBezTo>
                    <a:pt x="93" y="183"/>
                    <a:pt x="88" y="172"/>
                    <a:pt x="88" y="158"/>
                  </a:cubicBezTo>
                  <a:cubicBezTo>
                    <a:pt x="243" y="158"/>
                    <a:pt x="243" y="158"/>
                    <a:pt x="243" y="158"/>
                  </a:cubicBezTo>
                  <a:cubicBezTo>
                    <a:pt x="243" y="118"/>
                    <a:pt x="243" y="118"/>
                    <a:pt x="243" y="118"/>
                  </a:cubicBezTo>
                  <a:cubicBezTo>
                    <a:pt x="243" y="80"/>
                    <a:pt x="233" y="51"/>
                    <a:pt x="212" y="30"/>
                  </a:cubicBezTo>
                  <a:moveTo>
                    <a:pt x="89" y="102"/>
                  </a:moveTo>
                  <a:cubicBezTo>
                    <a:pt x="91" y="87"/>
                    <a:pt x="95" y="77"/>
                    <a:pt x="102" y="70"/>
                  </a:cubicBezTo>
                  <a:cubicBezTo>
                    <a:pt x="108" y="64"/>
                    <a:pt x="117" y="61"/>
                    <a:pt x="127" y="61"/>
                  </a:cubicBezTo>
                  <a:cubicBezTo>
                    <a:pt x="138" y="61"/>
                    <a:pt x="147" y="64"/>
                    <a:pt x="154" y="72"/>
                  </a:cubicBezTo>
                  <a:cubicBezTo>
                    <a:pt x="160" y="79"/>
                    <a:pt x="164" y="89"/>
                    <a:pt x="164" y="102"/>
                  </a:cubicBezTo>
                  <a:lnTo>
                    <a:pt x="89"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grpSp>
    </p:spTree>
    <p:extLst>
      <p:ext uri="{BB962C8B-B14F-4D97-AF65-F5344CB8AC3E}">
        <p14:creationId xmlns:p14="http://schemas.microsoft.com/office/powerpoint/2010/main" val="2783079461"/>
      </p:ext>
    </p:extLst>
  </p:cSld>
  <p:clrMapOvr>
    <a:masterClrMapping/>
  </p:clrMapOvr>
  <p:transition>
    <p:fade/>
  </p:transition>
  <p:extLst mod="1">
    <p:ext uri="{DCECCB84-F9BA-43D5-87BE-67443E8EF086}">
      <p15:sldGuideLst xmlns:p15="http://schemas.microsoft.com/office/powerpoint/2012/main">
        <p15:guide id="1" orient="horz" pos="4088">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subtitle &amp; 1 column - large">
    <p:spTree>
      <p:nvGrpSpPr>
        <p:cNvPr id="1" name=""/>
        <p:cNvGrpSpPr/>
        <p:nvPr/>
      </p:nvGrpSpPr>
      <p:grpSpPr>
        <a:xfrm>
          <a:off x="0" y="0"/>
          <a:ext cx="0" cy="0"/>
          <a:chOff x="0" y="0"/>
          <a:chExt cx="0" cy="0"/>
        </a:xfrm>
      </p:grpSpPr>
      <p:sp>
        <p:nvSpPr>
          <p:cNvPr id="9" name="Text Placeholder 8"/>
          <p:cNvSpPr>
            <a:spLocks noGrp="1"/>
          </p:cNvSpPr>
          <p:nvPr>
            <p:ph type="body" sz="quarter" idx="13" hasCustomPrompt="1"/>
          </p:nvPr>
        </p:nvSpPr>
        <p:spPr>
          <a:xfrm>
            <a:off x="376238" y="651600"/>
            <a:ext cx="8371762"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
        <p:nvSpPr>
          <p:cNvPr id="14" name="Title Placeholder 1"/>
          <p:cNvSpPr>
            <a:spLocks noGrp="1"/>
          </p:cNvSpPr>
          <p:nvPr>
            <p:ph type="title"/>
          </p:nvPr>
        </p:nvSpPr>
        <p:spPr>
          <a:xfrm>
            <a:off x="376238" y="317499"/>
            <a:ext cx="8371762" cy="698501"/>
          </a:xfrm>
          <a:prstGeom prst="rect">
            <a:avLst/>
          </a:prstGeom>
        </p:spPr>
        <p:txBody>
          <a:bodyPr vert="horz" lIns="0" tIns="0" rIns="0" bIns="0" rtlCol="0" anchor="t" anchorCtr="0">
            <a:noAutofit/>
          </a:bodyPr>
          <a:lstStyle>
            <a:lvl1pPr>
              <a:defRPr/>
            </a:lvl1pPr>
          </a:lstStyle>
          <a:p>
            <a:r>
              <a:rPr lang="en-US" noProof="0" smtClean="0"/>
              <a:t>Click to edit Master title style</a:t>
            </a:r>
            <a:endParaRPr lang="en-US" noProof="0" dirty="0"/>
          </a:p>
        </p:txBody>
      </p:sp>
      <p:sp>
        <p:nvSpPr>
          <p:cNvPr id="8" name="Text Placeholder 18"/>
          <p:cNvSpPr>
            <a:spLocks noGrp="1"/>
          </p:cNvSpPr>
          <p:nvPr>
            <p:ph idx="1"/>
          </p:nvPr>
        </p:nvSpPr>
        <p:spPr>
          <a:xfrm>
            <a:off x="376238" y="1700213"/>
            <a:ext cx="8374062" cy="4678986"/>
          </a:xfrm>
          <a:prstGeom prst="rect">
            <a:avLst/>
          </a:prstGeom>
        </p:spPr>
        <p:txBody>
          <a:bodyPr vert="horz" lIns="0" tIns="0" rIns="0" bIns="0" rtlCol="0">
            <a:normAutofit/>
          </a:bodyPr>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Tree>
    <p:extLst>
      <p:ext uri="{BB962C8B-B14F-4D97-AF65-F5344CB8AC3E}">
        <p14:creationId xmlns:p14="http://schemas.microsoft.com/office/powerpoint/2010/main" val="412778938"/>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subtitle &amp; chart">
    <p:spTree>
      <p:nvGrpSpPr>
        <p:cNvPr id="1" name=""/>
        <p:cNvGrpSpPr/>
        <p:nvPr/>
      </p:nvGrpSpPr>
      <p:grpSpPr>
        <a:xfrm>
          <a:off x="0" y="0"/>
          <a:ext cx="0" cy="0"/>
          <a:chOff x="0" y="0"/>
          <a:chExt cx="0" cy="0"/>
        </a:xfrm>
      </p:grpSpPr>
      <p:sp>
        <p:nvSpPr>
          <p:cNvPr id="15" name="Text Placeholder 8"/>
          <p:cNvSpPr>
            <a:spLocks noGrp="1"/>
          </p:cNvSpPr>
          <p:nvPr>
            <p:ph type="body" sz="quarter" idx="13" hasCustomPrompt="1"/>
          </p:nvPr>
        </p:nvSpPr>
        <p:spPr>
          <a:xfrm>
            <a:off x="376237" y="651600"/>
            <a:ext cx="8391525"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
        <p:nvSpPr>
          <p:cNvPr id="16" name="Title Placeholder 1"/>
          <p:cNvSpPr>
            <a:spLocks noGrp="1"/>
          </p:cNvSpPr>
          <p:nvPr>
            <p:ph type="title" hasCustomPrompt="1"/>
          </p:nvPr>
        </p:nvSpPr>
        <p:spPr>
          <a:xfrm>
            <a:off x="376237" y="317499"/>
            <a:ext cx="8391525" cy="698501"/>
          </a:xfrm>
          <a:prstGeom prst="rect">
            <a:avLst/>
          </a:prstGeom>
        </p:spPr>
        <p:txBody>
          <a:bodyPr vert="horz" lIns="0" tIns="0" rIns="0" bIns="0" rtlCol="0" anchor="t" anchorCtr="0">
            <a:noAutofit/>
          </a:bodyPr>
          <a:lstStyle>
            <a:lvl1pPr>
              <a:defRPr/>
            </a:lvl1pPr>
          </a:lstStyle>
          <a:p>
            <a:r>
              <a:rPr lang="en-US" noProof="0" dirty="0"/>
              <a:t>Click to add title</a:t>
            </a:r>
          </a:p>
        </p:txBody>
      </p:sp>
      <p:sp>
        <p:nvSpPr>
          <p:cNvPr id="17" name="Chart Placeholder 3"/>
          <p:cNvSpPr>
            <a:spLocks noGrp="1"/>
          </p:cNvSpPr>
          <p:nvPr>
            <p:ph type="chart" sz="quarter" idx="15"/>
          </p:nvPr>
        </p:nvSpPr>
        <p:spPr>
          <a:xfrm>
            <a:off x="376239" y="2051999"/>
            <a:ext cx="8391524" cy="4069013"/>
          </a:xfrm>
          <a:prstGeom prst="rect">
            <a:avLst/>
          </a:prstGeom>
        </p:spPr>
        <p:txBody>
          <a:bodyPr/>
          <a:lstStyle/>
          <a:p>
            <a:r>
              <a:rPr lang="en-US" noProof="0" smtClean="0"/>
              <a:t>Click icon to add chart</a:t>
            </a:r>
            <a:endParaRPr lang="en-US" noProof="0" dirty="0"/>
          </a:p>
        </p:txBody>
      </p:sp>
      <p:sp>
        <p:nvSpPr>
          <p:cNvPr id="18" name="Text Placeholder 8"/>
          <p:cNvSpPr>
            <a:spLocks noGrp="1"/>
          </p:cNvSpPr>
          <p:nvPr>
            <p:ph type="body" sz="quarter" idx="18"/>
          </p:nvPr>
        </p:nvSpPr>
        <p:spPr>
          <a:xfrm>
            <a:off x="376239" y="1700213"/>
            <a:ext cx="8391524" cy="357187"/>
          </a:xfrm>
        </p:spPr>
        <p:txBody>
          <a:bodyPr/>
          <a:lstStyle/>
          <a:p>
            <a:pPr lvl="0"/>
            <a:r>
              <a:rPr lang="en-US" noProof="0" smtClean="0"/>
              <a:t>Edit Master text styles</a:t>
            </a:r>
          </a:p>
        </p:txBody>
      </p:sp>
      <p:sp>
        <p:nvSpPr>
          <p:cNvPr id="19" name="Text Placeholder 7"/>
          <p:cNvSpPr>
            <a:spLocks noGrp="1"/>
          </p:cNvSpPr>
          <p:nvPr>
            <p:ph type="body" sz="quarter" idx="23"/>
          </p:nvPr>
        </p:nvSpPr>
        <p:spPr>
          <a:xfrm>
            <a:off x="376238" y="6121013"/>
            <a:ext cx="8391525" cy="260737"/>
          </a:xfrm>
        </p:spPr>
        <p:txBody>
          <a:bodyPr>
            <a:normAutofit/>
          </a:bodyPr>
          <a:lstStyle>
            <a:lvl1pPr>
              <a:spcAft>
                <a:spcPts val="0"/>
              </a:spcAft>
              <a:defRPr sz="900"/>
            </a:lvl1pPr>
          </a:lstStyle>
          <a:p>
            <a:pPr lvl="0"/>
            <a:r>
              <a:rPr lang="en-US" noProof="0" smtClean="0"/>
              <a:t>Edit Master text styles</a:t>
            </a:r>
          </a:p>
        </p:txBody>
      </p:sp>
    </p:spTree>
    <p:extLst>
      <p:ext uri="{BB962C8B-B14F-4D97-AF65-F5344CB8AC3E}">
        <p14:creationId xmlns:p14="http://schemas.microsoft.com/office/powerpoint/2010/main" val="1829702940"/>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3 chart">
    <p:spTree>
      <p:nvGrpSpPr>
        <p:cNvPr id="1" name=""/>
        <p:cNvGrpSpPr/>
        <p:nvPr/>
      </p:nvGrpSpPr>
      <p:grpSpPr>
        <a:xfrm>
          <a:off x="0" y="0"/>
          <a:ext cx="0" cy="0"/>
          <a:chOff x="0" y="0"/>
          <a:chExt cx="0" cy="0"/>
        </a:xfrm>
      </p:grpSpPr>
      <p:sp>
        <p:nvSpPr>
          <p:cNvPr id="15" name="Text Placeholder 8"/>
          <p:cNvSpPr>
            <a:spLocks noGrp="1"/>
          </p:cNvSpPr>
          <p:nvPr>
            <p:ph type="body" sz="quarter" idx="13" hasCustomPrompt="1"/>
          </p:nvPr>
        </p:nvSpPr>
        <p:spPr>
          <a:xfrm>
            <a:off x="376238" y="651600"/>
            <a:ext cx="8391525"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
        <p:nvSpPr>
          <p:cNvPr id="16" name="Title Placeholder 1"/>
          <p:cNvSpPr>
            <a:spLocks noGrp="1"/>
          </p:cNvSpPr>
          <p:nvPr>
            <p:ph type="title" hasCustomPrompt="1"/>
          </p:nvPr>
        </p:nvSpPr>
        <p:spPr>
          <a:xfrm>
            <a:off x="376237" y="317499"/>
            <a:ext cx="8391525" cy="698501"/>
          </a:xfrm>
          <a:prstGeom prst="rect">
            <a:avLst/>
          </a:prstGeom>
        </p:spPr>
        <p:txBody>
          <a:bodyPr vert="horz" lIns="0" tIns="0" rIns="0" bIns="0" rtlCol="0" anchor="t" anchorCtr="0">
            <a:noAutofit/>
          </a:bodyPr>
          <a:lstStyle>
            <a:lvl1pPr>
              <a:defRPr/>
            </a:lvl1pPr>
          </a:lstStyle>
          <a:p>
            <a:r>
              <a:rPr lang="en-US" noProof="0" dirty="0"/>
              <a:t>Click to add title</a:t>
            </a:r>
          </a:p>
        </p:txBody>
      </p:sp>
      <p:sp>
        <p:nvSpPr>
          <p:cNvPr id="17" name="Chart Placeholder 3"/>
          <p:cNvSpPr>
            <a:spLocks noGrp="1"/>
          </p:cNvSpPr>
          <p:nvPr>
            <p:ph type="chart" sz="quarter" idx="15"/>
          </p:nvPr>
        </p:nvSpPr>
        <p:spPr>
          <a:xfrm>
            <a:off x="378000" y="2051999"/>
            <a:ext cx="2662162" cy="4069014"/>
          </a:xfrm>
          <a:prstGeom prst="rect">
            <a:avLst/>
          </a:prstGeom>
        </p:spPr>
        <p:txBody>
          <a:bodyPr/>
          <a:lstStyle/>
          <a:p>
            <a:r>
              <a:rPr lang="en-US" noProof="0" smtClean="0"/>
              <a:t>Click icon to add chart</a:t>
            </a:r>
            <a:endParaRPr lang="en-US" noProof="0" dirty="0"/>
          </a:p>
        </p:txBody>
      </p:sp>
      <p:sp>
        <p:nvSpPr>
          <p:cNvPr id="18" name="Text Placeholder 8"/>
          <p:cNvSpPr>
            <a:spLocks noGrp="1"/>
          </p:cNvSpPr>
          <p:nvPr>
            <p:ph type="body" sz="quarter" idx="18"/>
          </p:nvPr>
        </p:nvSpPr>
        <p:spPr>
          <a:xfrm>
            <a:off x="376237" y="1665289"/>
            <a:ext cx="2671763" cy="392112"/>
          </a:xfrm>
        </p:spPr>
        <p:txBody>
          <a:bodyPr/>
          <a:lstStyle/>
          <a:p>
            <a:pPr lvl="0"/>
            <a:r>
              <a:rPr lang="en-US" noProof="0" smtClean="0"/>
              <a:t>Edit Master text styles</a:t>
            </a:r>
          </a:p>
        </p:txBody>
      </p:sp>
      <p:sp>
        <p:nvSpPr>
          <p:cNvPr id="7" name="Chart Placeholder 3"/>
          <p:cNvSpPr>
            <a:spLocks noGrp="1"/>
          </p:cNvSpPr>
          <p:nvPr>
            <p:ph type="chart" sz="quarter" idx="19"/>
          </p:nvPr>
        </p:nvSpPr>
        <p:spPr>
          <a:xfrm>
            <a:off x="3227388" y="2051999"/>
            <a:ext cx="2671212" cy="4069014"/>
          </a:xfrm>
          <a:prstGeom prst="rect">
            <a:avLst/>
          </a:prstGeom>
        </p:spPr>
        <p:txBody>
          <a:bodyPr/>
          <a:lstStyle/>
          <a:p>
            <a:r>
              <a:rPr lang="en-US" noProof="0" smtClean="0"/>
              <a:t>Click icon to add chart</a:t>
            </a:r>
            <a:endParaRPr lang="en-US" noProof="0" dirty="0"/>
          </a:p>
        </p:txBody>
      </p:sp>
      <p:sp>
        <p:nvSpPr>
          <p:cNvPr id="8" name="Text Placeholder 8"/>
          <p:cNvSpPr>
            <a:spLocks noGrp="1"/>
          </p:cNvSpPr>
          <p:nvPr>
            <p:ph type="body" sz="quarter" idx="20"/>
          </p:nvPr>
        </p:nvSpPr>
        <p:spPr>
          <a:xfrm>
            <a:off x="3227388" y="1665289"/>
            <a:ext cx="2671211" cy="392112"/>
          </a:xfrm>
        </p:spPr>
        <p:txBody>
          <a:bodyPr/>
          <a:lstStyle/>
          <a:p>
            <a:pPr lvl="0"/>
            <a:r>
              <a:rPr lang="en-US" noProof="0" smtClean="0"/>
              <a:t>Edit Master text styles</a:t>
            </a:r>
          </a:p>
        </p:txBody>
      </p:sp>
      <p:sp>
        <p:nvSpPr>
          <p:cNvPr id="9" name="Chart Placeholder 3"/>
          <p:cNvSpPr>
            <a:spLocks noGrp="1"/>
          </p:cNvSpPr>
          <p:nvPr>
            <p:ph type="chart" sz="quarter" idx="21"/>
          </p:nvPr>
        </p:nvSpPr>
        <p:spPr>
          <a:xfrm>
            <a:off x="6094797" y="2051999"/>
            <a:ext cx="2672965" cy="4069014"/>
          </a:xfrm>
          <a:prstGeom prst="rect">
            <a:avLst/>
          </a:prstGeom>
        </p:spPr>
        <p:txBody>
          <a:bodyPr/>
          <a:lstStyle/>
          <a:p>
            <a:r>
              <a:rPr lang="en-US" noProof="0" smtClean="0"/>
              <a:t>Click icon to add chart</a:t>
            </a:r>
            <a:endParaRPr lang="en-US" noProof="0" dirty="0"/>
          </a:p>
        </p:txBody>
      </p:sp>
      <p:sp>
        <p:nvSpPr>
          <p:cNvPr id="10" name="Text Placeholder 8"/>
          <p:cNvSpPr>
            <a:spLocks noGrp="1"/>
          </p:cNvSpPr>
          <p:nvPr>
            <p:ph type="body" sz="quarter" idx="22"/>
          </p:nvPr>
        </p:nvSpPr>
        <p:spPr>
          <a:xfrm>
            <a:off x="6094797" y="1659145"/>
            <a:ext cx="2672966" cy="398256"/>
          </a:xfrm>
        </p:spPr>
        <p:txBody>
          <a:bodyPr/>
          <a:lstStyle/>
          <a:p>
            <a:pPr lvl="0"/>
            <a:r>
              <a:rPr lang="en-US" noProof="0" smtClean="0"/>
              <a:t>Edit Master text styles</a:t>
            </a:r>
          </a:p>
        </p:txBody>
      </p:sp>
      <p:sp>
        <p:nvSpPr>
          <p:cNvPr id="12" name="Text Placeholder 7"/>
          <p:cNvSpPr>
            <a:spLocks noGrp="1"/>
          </p:cNvSpPr>
          <p:nvPr>
            <p:ph type="body" sz="quarter" idx="23"/>
          </p:nvPr>
        </p:nvSpPr>
        <p:spPr>
          <a:xfrm>
            <a:off x="376237" y="6121013"/>
            <a:ext cx="8374064" cy="260737"/>
          </a:xfrm>
        </p:spPr>
        <p:txBody>
          <a:bodyPr>
            <a:normAutofit/>
          </a:bodyPr>
          <a:lstStyle>
            <a:lvl1pPr>
              <a:spcAft>
                <a:spcPts val="0"/>
              </a:spcAft>
              <a:defRPr sz="900"/>
            </a:lvl1pPr>
          </a:lstStyle>
          <a:p>
            <a:pPr lvl="0"/>
            <a:r>
              <a:rPr lang="en-US" noProof="0" smtClean="0"/>
              <a:t>Edit Master text styles</a:t>
            </a:r>
          </a:p>
        </p:txBody>
      </p:sp>
    </p:spTree>
    <p:extLst>
      <p:ext uri="{BB962C8B-B14F-4D97-AF65-F5344CB8AC3E}">
        <p14:creationId xmlns:p14="http://schemas.microsoft.com/office/powerpoint/2010/main" val="2215081642"/>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2 columns of text">
    <p:spTree>
      <p:nvGrpSpPr>
        <p:cNvPr id="1" name=""/>
        <p:cNvGrpSpPr/>
        <p:nvPr/>
      </p:nvGrpSpPr>
      <p:grpSpPr>
        <a:xfrm>
          <a:off x="0" y="0"/>
          <a:ext cx="0" cy="0"/>
          <a:chOff x="0" y="0"/>
          <a:chExt cx="0" cy="0"/>
        </a:xfrm>
      </p:grpSpPr>
      <p:sp>
        <p:nvSpPr>
          <p:cNvPr id="14" name="Title Placeholder 1"/>
          <p:cNvSpPr>
            <a:spLocks noGrp="1"/>
          </p:cNvSpPr>
          <p:nvPr>
            <p:ph type="title" hasCustomPrompt="1"/>
          </p:nvPr>
        </p:nvSpPr>
        <p:spPr>
          <a:xfrm>
            <a:off x="376238" y="317499"/>
            <a:ext cx="8402002" cy="698501"/>
          </a:xfrm>
          <a:prstGeom prst="rect">
            <a:avLst/>
          </a:prstGeom>
        </p:spPr>
        <p:txBody>
          <a:bodyPr vert="horz" lIns="0" tIns="0" rIns="0" bIns="0" rtlCol="0" anchor="t" anchorCtr="0">
            <a:noAutofit/>
          </a:bodyPr>
          <a:lstStyle>
            <a:lvl1pPr>
              <a:defRPr/>
            </a:lvl1pPr>
          </a:lstStyle>
          <a:p>
            <a:r>
              <a:rPr lang="en-US" noProof="0" dirty="0"/>
              <a:t>Click to add title</a:t>
            </a:r>
          </a:p>
        </p:txBody>
      </p:sp>
      <p:sp>
        <p:nvSpPr>
          <p:cNvPr id="9" name="Text Placeholder 8"/>
          <p:cNvSpPr>
            <a:spLocks noGrp="1"/>
          </p:cNvSpPr>
          <p:nvPr>
            <p:ph type="body" sz="quarter" idx="13" hasCustomPrompt="1"/>
          </p:nvPr>
        </p:nvSpPr>
        <p:spPr>
          <a:xfrm>
            <a:off x="376238" y="651600"/>
            <a:ext cx="8402002"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
        <p:nvSpPr>
          <p:cNvPr id="13" name="Content Placeholder 3"/>
          <p:cNvSpPr>
            <a:spLocks noGrp="1"/>
          </p:cNvSpPr>
          <p:nvPr>
            <p:ph sz="quarter" idx="10"/>
          </p:nvPr>
        </p:nvSpPr>
        <p:spPr>
          <a:xfrm>
            <a:off x="376238" y="1665288"/>
            <a:ext cx="3979184" cy="4716461"/>
          </a:xfrm>
          <a:prstGeom prst="rect">
            <a:avLst/>
          </a:prstGeom>
        </p:spPr>
        <p:txBody>
          <a:bodyPr/>
          <a:lstStyle>
            <a:lvl1pPr>
              <a:tabLst>
                <a:tab pos="5029200" algn="r"/>
              </a:tabLst>
              <a:defRPr/>
            </a:lvl1pPr>
            <a:lvl2pPr>
              <a:tabLst>
                <a:tab pos="5029200" algn="r"/>
              </a:tabLst>
              <a:defRPr/>
            </a:lvl2pPr>
            <a:lvl3pPr>
              <a:tabLst>
                <a:tab pos="5029200" algn="r"/>
              </a:tabLst>
              <a:defRPr/>
            </a:lvl3pPr>
            <a:lvl4pPr>
              <a:tabLst>
                <a:tab pos="5029200" algn="r"/>
              </a:tabLst>
              <a:defRPr/>
            </a:lvl4pPr>
            <a:lvl5pPr>
              <a:tabLst>
                <a:tab pos="5029200" algn="r"/>
              </a:tabLst>
              <a:defRPr baseline="0"/>
            </a:lvl5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15" name="Content Placeholder 3"/>
          <p:cNvSpPr>
            <a:spLocks noGrp="1"/>
          </p:cNvSpPr>
          <p:nvPr>
            <p:ph sz="quarter" idx="20"/>
          </p:nvPr>
        </p:nvSpPr>
        <p:spPr>
          <a:xfrm>
            <a:off x="4786154" y="1665288"/>
            <a:ext cx="3992086" cy="4716461"/>
          </a:xfrm>
          <a:prstGeom prst="rect">
            <a:avLst/>
          </a:prstGeom>
        </p:spPr>
        <p:txBody>
          <a:bodyPr/>
          <a:lstStyle>
            <a:lvl1pPr>
              <a:tabLst>
                <a:tab pos="5029200" algn="r"/>
              </a:tabLst>
              <a:defRPr/>
            </a:lvl1pPr>
            <a:lvl2pPr>
              <a:tabLst>
                <a:tab pos="5029200" algn="r"/>
              </a:tabLst>
              <a:defRPr/>
            </a:lvl2pPr>
            <a:lvl3pPr>
              <a:tabLst>
                <a:tab pos="5029200" algn="r"/>
              </a:tabLst>
              <a:defRPr/>
            </a:lvl3pPr>
            <a:lvl4pPr>
              <a:tabLst>
                <a:tab pos="5029200" algn="r"/>
              </a:tabLst>
              <a:defRPr/>
            </a:lvl4pPr>
            <a:lvl5pPr>
              <a:tabLst>
                <a:tab pos="5029200" algn="r"/>
              </a:tabLst>
              <a:defRPr baseline="0"/>
            </a:lvl5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Tree>
    <p:extLst>
      <p:ext uri="{BB962C8B-B14F-4D97-AF65-F5344CB8AC3E}">
        <p14:creationId xmlns:p14="http://schemas.microsoft.com/office/powerpoint/2010/main" val="1842891208"/>
      </p:ext>
    </p:extLst>
  </p:cSld>
  <p:clrMapOvr>
    <a:masterClrMapping/>
  </p:clrMapOvr>
  <p:transition>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2 columns - large">
    <p:spTree>
      <p:nvGrpSpPr>
        <p:cNvPr id="1" name=""/>
        <p:cNvGrpSpPr/>
        <p:nvPr/>
      </p:nvGrpSpPr>
      <p:grpSpPr>
        <a:xfrm>
          <a:off x="0" y="0"/>
          <a:ext cx="0" cy="0"/>
          <a:chOff x="0" y="0"/>
          <a:chExt cx="0" cy="0"/>
        </a:xfrm>
      </p:grpSpPr>
      <p:sp>
        <p:nvSpPr>
          <p:cNvPr id="7" name="Text Placeholder 8"/>
          <p:cNvSpPr>
            <a:spLocks noGrp="1"/>
          </p:cNvSpPr>
          <p:nvPr>
            <p:ph type="body" sz="quarter" idx="13" hasCustomPrompt="1"/>
          </p:nvPr>
        </p:nvSpPr>
        <p:spPr>
          <a:xfrm>
            <a:off x="376237" y="651600"/>
            <a:ext cx="8391525"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
        <p:nvSpPr>
          <p:cNvPr id="8" name="Title Placeholder 1"/>
          <p:cNvSpPr>
            <a:spLocks noGrp="1"/>
          </p:cNvSpPr>
          <p:nvPr>
            <p:ph type="title" hasCustomPrompt="1"/>
          </p:nvPr>
        </p:nvSpPr>
        <p:spPr>
          <a:xfrm>
            <a:off x="376237" y="317500"/>
            <a:ext cx="8391525" cy="698500"/>
          </a:xfrm>
          <a:prstGeom prst="rect">
            <a:avLst/>
          </a:prstGeom>
        </p:spPr>
        <p:txBody>
          <a:bodyPr vert="horz" lIns="0" tIns="0" rIns="0" bIns="0" rtlCol="0" anchor="t" anchorCtr="0">
            <a:noAutofit/>
          </a:bodyPr>
          <a:lstStyle>
            <a:lvl1pPr>
              <a:defRPr/>
            </a:lvl1pPr>
          </a:lstStyle>
          <a:p>
            <a:r>
              <a:rPr lang="en-US" noProof="0" dirty="0"/>
              <a:t>Click to add title</a:t>
            </a:r>
          </a:p>
        </p:txBody>
      </p:sp>
      <p:sp>
        <p:nvSpPr>
          <p:cNvPr id="11" name="Content Placeholder 3"/>
          <p:cNvSpPr>
            <a:spLocks noGrp="1"/>
          </p:cNvSpPr>
          <p:nvPr>
            <p:ph sz="quarter" idx="10"/>
          </p:nvPr>
        </p:nvSpPr>
        <p:spPr>
          <a:xfrm>
            <a:off x="376237" y="1665288"/>
            <a:ext cx="3979185" cy="4716461"/>
          </a:xfrm>
          <a:prstGeom prst="rect">
            <a:avLst/>
          </a:prstGeom>
        </p:spPr>
        <p:txBody>
          <a:bodyPr>
            <a:normAutofit/>
          </a:bodyPr>
          <a:lstStyle>
            <a:lvl1pPr>
              <a:tabLst>
                <a:tab pos="5029200" algn="r"/>
              </a:tabLst>
              <a:defRPr sz="1600"/>
            </a:lvl1pPr>
            <a:lvl2pPr>
              <a:tabLst>
                <a:tab pos="5029200" algn="r"/>
              </a:tabLst>
              <a:defRPr sz="1600"/>
            </a:lvl2pPr>
            <a:lvl3pPr>
              <a:tabLst>
                <a:tab pos="5029200" algn="r"/>
              </a:tabLst>
              <a:defRPr sz="1600"/>
            </a:lvl3pPr>
            <a:lvl4pPr>
              <a:tabLst>
                <a:tab pos="5029200" algn="r"/>
              </a:tabLst>
              <a:defRPr sz="1600"/>
            </a:lvl4pPr>
            <a:lvl5pPr>
              <a:tabLst>
                <a:tab pos="5029200" algn="r"/>
              </a:tabLst>
              <a:defRPr baseline="0"/>
            </a:lvl5pPr>
            <a:lvl6pPr>
              <a:defRPr sz="1600"/>
            </a:lvl6pPr>
            <a:lvl7pPr>
              <a:defRPr sz="1600"/>
            </a:lvl7pPr>
            <a:lvl8pPr>
              <a:defRPr sz="1600"/>
            </a:lvl8pPr>
            <a:lvl9pPr>
              <a:defRPr sz="1600"/>
            </a:lvl9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13" name="Content Placeholder 3"/>
          <p:cNvSpPr>
            <a:spLocks noGrp="1"/>
          </p:cNvSpPr>
          <p:nvPr>
            <p:ph sz="quarter" idx="20"/>
          </p:nvPr>
        </p:nvSpPr>
        <p:spPr>
          <a:xfrm>
            <a:off x="4787999" y="1665288"/>
            <a:ext cx="3979763" cy="4716461"/>
          </a:xfrm>
          <a:prstGeom prst="rect">
            <a:avLst/>
          </a:prstGeom>
        </p:spPr>
        <p:txBody>
          <a:bodyPr>
            <a:normAutofit/>
          </a:bodyPr>
          <a:lstStyle>
            <a:lvl1pPr>
              <a:tabLst>
                <a:tab pos="5029200" algn="r"/>
              </a:tabLst>
              <a:defRPr sz="1600"/>
            </a:lvl1pPr>
            <a:lvl2pPr>
              <a:tabLst>
                <a:tab pos="5029200" algn="r"/>
              </a:tabLst>
              <a:defRPr sz="1600"/>
            </a:lvl2pPr>
            <a:lvl3pPr>
              <a:tabLst>
                <a:tab pos="5029200" algn="r"/>
              </a:tabLst>
              <a:defRPr sz="1600"/>
            </a:lvl3pPr>
            <a:lvl4pPr>
              <a:tabLst>
                <a:tab pos="5029200" algn="r"/>
              </a:tabLst>
              <a:defRPr sz="1600"/>
            </a:lvl4pPr>
            <a:lvl5pPr>
              <a:tabLst>
                <a:tab pos="5029200" algn="r"/>
              </a:tabLst>
              <a:defRPr baseline="0"/>
            </a:lvl5pPr>
            <a:lvl6pPr>
              <a:defRPr sz="1600"/>
            </a:lvl6pPr>
            <a:lvl7pPr>
              <a:defRPr sz="1600"/>
            </a:lvl7pPr>
            <a:lvl8pPr>
              <a:defRPr sz="1600"/>
            </a:lvl8pPr>
            <a:lvl9pPr>
              <a:defRPr sz="1600"/>
            </a:lvl9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Tree>
    <p:extLst>
      <p:ext uri="{BB962C8B-B14F-4D97-AF65-F5344CB8AC3E}">
        <p14:creationId xmlns:p14="http://schemas.microsoft.com/office/powerpoint/2010/main" val="1031036312"/>
      </p:ext>
    </p:extLst>
  </p:cSld>
  <p:clrMapOvr>
    <a:masterClrMapping/>
  </p:clrMapOvr>
  <p:transition>
    <p:fad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ext and chart">
    <p:spTree>
      <p:nvGrpSpPr>
        <p:cNvPr id="1" name=""/>
        <p:cNvGrpSpPr/>
        <p:nvPr/>
      </p:nvGrpSpPr>
      <p:grpSpPr>
        <a:xfrm>
          <a:off x="0" y="0"/>
          <a:ext cx="0" cy="0"/>
          <a:chOff x="0" y="0"/>
          <a:chExt cx="0" cy="0"/>
        </a:xfrm>
      </p:grpSpPr>
      <p:sp>
        <p:nvSpPr>
          <p:cNvPr id="10" name="Content Placeholder 3"/>
          <p:cNvSpPr>
            <a:spLocks noGrp="1"/>
          </p:cNvSpPr>
          <p:nvPr>
            <p:ph sz="quarter" idx="10"/>
          </p:nvPr>
        </p:nvSpPr>
        <p:spPr>
          <a:xfrm>
            <a:off x="376239" y="1665288"/>
            <a:ext cx="4016374" cy="4455725"/>
          </a:xfrm>
          <a:prstGeom prst="rect">
            <a:avLst/>
          </a:prstGeom>
        </p:spPr>
        <p:txBody>
          <a:bodyPr/>
          <a:lstStyle>
            <a:lvl1pPr>
              <a:tabLst>
                <a:tab pos="5029200" algn="r"/>
              </a:tabLst>
              <a:defRPr/>
            </a:lvl1pPr>
            <a:lvl2pPr>
              <a:tabLst>
                <a:tab pos="5029200" algn="r"/>
              </a:tabLst>
              <a:defRPr/>
            </a:lvl2pPr>
            <a:lvl3pPr>
              <a:tabLst>
                <a:tab pos="5029200" algn="r"/>
              </a:tabLst>
              <a:defRPr/>
            </a:lvl3pPr>
            <a:lvl4pPr>
              <a:tabLst>
                <a:tab pos="5029200" algn="r"/>
              </a:tabLst>
              <a:defRPr/>
            </a:lvl4pPr>
            <a:lvl5pPr>
              <a:tabLst>
                <a:tab pos="5029200" algn="r"/>
              </a:tabLst>
              <a:defRPr baseline="0"/>
            </a:lvl5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3" name="Chart Placeholder 2"/>
          <p:cNvSpPr>
            <a:spLocks noGrp="1"/>
          </p:cNvSpPr>
          <p:nvPr>
            <p:ph type="chart" sz="quarter" idx="21"/>
          </p:nvPr>
        </p:nvSpPr>
        <p:spPr>
          <a:xfrm>
            <a:off x="4755917" y="2125013"/>
            <a:ext cx="4011846" cy="3996000"/>
          </a:xfrm>
        </p:spPr>
        <p:txBody>
          <a:bodyPr/>
          <a:lstStyle/>
          <a:p>
            <a:r>
              <a:rPr lang="en-US" noProof="0" smtClean="0"/>
              <a:t>Click icon to add chart</a:t>
            </a:r>
            <a:endParaRPr lang="en-US" noProof="0" dirty="0"/>
          </a:p>
        </p:txBody>
      </p:sp>
      <p:sp>
        <p:nvSpPr>
          <p:cNvPr id="6" name="Text Placeholder 5"/>
          <p:cNvSpPr>
            <a:spLocks noGrp="1"/>
          </p:cNvSpPr>
          <p:nvPr>
            <p:ph type="body" sz="quarter" idx="22"/>
          </p:nvPr>
        </p:nvSpPr>
        <p:spPr>
          <a:xfrm>
            <a:off x="4755917" y="1665288"/>
            <a:ext cx="4011846" cy="420687"/>
          </a:xfrm>
        </p:spPr>
        <p:txBody>
          <a:bodyPr/>
          <a:lstStyle/>
          <a:p>
            <a:pPr lvl="0"/>
            <a:r>
              <a:rPr lang="en-US" noProof="0" smtClean="0"/>
              <a:t>Edit Master text styles</a:t>
            </a:r>
          </a:p>
        </p:txBody>
      </p:sp>
      <p:sp>
        <p:nvSpPr>
          <p:cNvPr id="11" name="Text Placeholder 8"/>
          <p:cNvSpPr>
            <a:spLocks noGrp="1"/>
          </p:cNvSpPr>
          <p:nvPr>
            <p:ph type="body" sz="quarter" idx="13" hasCustomPrompt="1"/>
          </p:nvPr>
        </p:nvSpPr>
        <p:spPr>
          <a:xfrm>
            <a:off x="376237" y="651600"/>
            <a:ext cx="8391525"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
        <p:nvSpPr>
          <p:cNvPr id="13" name="Title Placeholder 1"/>
          <p:cNvSpPr>
            <a:spLocks noGrp="1"/>
          </p:cNvSpPr>
          <p:nvPr>
            <p:ph type="title" hasCustomPrompt="1"/>
          </p:nvPr>
        </p:nvSpPr>
        <p:spPr>
          <a:xfrm>
            <a:off x="376237" y="317499"/>
            <a:ext cx="8391525" cy="698501"/>
          </a:xfrm>
          <a:prstGeom prst="rect">
            <a:avLst/>
          </a:prstGeom>
        </p:spPr>
        <p:txBody>
          <a:bodyPr vert="horz" lIns="0" tIns="0" rIns="0" bIns="0" rtlCol="0" anchor="t" anchorCtr="0">
            <a:noAutofit/>
          </a:bodyPr>
          <a:lstStyle>
            <a:lvl1pPr>
              <a:defRPr/>
            </a:lvl1pPr>
          </a:lstStyle>
          <a:p>
            <a:r>
              <a:rPr lang="en-US" noProof="0" dirty="0"/>
              <a:t>Click to add title</a:t>
            </a:r>
          </a:p>
        </p:txBody>
      </p:sp>
      <p:sp>
        <p:nvSpPr>
          <p:cNvPr id="15" name="Text Placeholder 7"/>
          <p:cNvSpPr>
            <a:spLocks noGrp="1"/>
          </p:cNvSpPr>
          <p:nvPr>
            <p:ph type="body" sz="quarter" idx="23"/>
          </p:nvPr>
        </p:nvSpPr>
        <p:spPr>
          <a:xfrm>
            <a:off x="376237" y="6121013"/>
            <a:ext cx="8391525" cy="260737"/>
          </a:xfrm>
        </p:spPr>
        <p:txBody>
          <a:bodyPr>
            <a:normAutofit/>
          </a:bodyPr>
          <a:lstStyle>
            <a:lvl1pPr>
              <a:spcAft>
                <a:spcPts val="0"/>
              </a:spcAft>
              <a:defRPr sz="900"/>
            </a:lvl1pPr>
          </a:lstStyle>
          <a:p>
            <a:pPr lvl="0"/>
            <a:r>
              <a:rPr lang="en-US" noProof="0" smtClean="0"/>
              <a:t>Edit Master text styles</a:t>
            </a:r>
          </a:p>
        </p:txBody>
      </p:sp>
    </p:spTree>
    <p:extLst>
      <p:ext uri="{BB962C8B-B14F-4D97-AF65-F5344CB8AC3E}">
        <p14:creationId xmlns:p14="http://schemas.microsoft.com/office/powerpoint/2010/main" val="2179466235"/>
      </p:ext>
    </p:extLst>
  </p:cSld>
  <p:clrMapOvr>
    <a:masterClrMapping/>
  </p:clrMapOvr>
  <p:transition>
    <p:fad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2 chart">
    <p:spTree>
      <p:nvGrpSpPr>
        <p:cNvPr id="1" name=""/>
        <p:cNvGrpSpPr/>
        <p:nvPr/>
      </p:nvGrpSpPr>
      <p:grpSpPr>
        <a:xfrm>
          <a:off x="0" y="0"/>
          <a:ext cx="0" cy="0"/>
          <a:chOff x="0" y="0"/>
          <a:chExt cx="0" cy="0"/>
        </a:xfrm>
      </p:grpSpPr>
      <p:sp>
        <p:nvSpPr>
          <p:cNvPr id="3" name="Chart Placeholder 2"/>
          <p:cNvSpPr>
            <a:spLocks noGrp="1"/>
          </p:cNvSpPr>
          <p:nvPr>
            <p:ph type="chart" sz="quarter" idx="21"/>
          </p:nvPr>
        </p:nvSpPr>
        <p:spPr>
          <a:xfrm>
            <a:off x="4755915" y="2125013"/>
            <a:ext cx="4011847" cy="3996000"/>
          </a:xfrm>
        </p:spPr>
        <p:txBody>
          <a:bodyPr/>
          <a:lstStyle/>
          <a:p>
            <a:r>
              <a:rPr lang="en-US" noProof="0" smtClean="0"/>
              <a:t>Click icon to add chart</a:t>
            </a:r>
            <a:endParaRPr lang="en-US" noProof="0" dirty="0"/>
          </a:p>
        </p:txBody>
      </p:sp>
      <p:sp>
        <p:nvSpPr>
          <p:cNvPr id="6" name="Text Placeholder 5"/>
          <p:cNvSpPr>
            <a:spLocks noGrp="1"/>
          </p:cNvSpPr>
          <p:nvPr>
            <p:ph type="body" sz="quarter" idx="22"/>
          </p:nvPr>
        </p:nvSpPr>
        <p:spPr>
          <a:xfrm>
            <a:off x="4755916" y="1665288"/>
            <a:ext cx="4011847" cy="420687"/>
          </a:xfrm>
        </p:spPr>
        <p:txBody>
          <a:bodyPr/>
          <a:lstStyle/>
          <a:p>
            <a:pPr lvl="0"/>
            <a:r>
              <a:rPr lang="en-US" noProof="0" smtClean="0"/>
              <a:t>Edit Master text styles</a:t>
            </a:r>
          </a:p>
        </p:txBody>
      </p:sp>
      <p:sp>
        <p:nvSpPr>
          <p:cNvPr id="11" name="Text Placeholder 8"/>
          <p:cNvSpPr>
            <a:spLocks noGrp="1"/>
          </p:cNvSpPr>
          <p:nvPr>
            <p:ph type="body" sz="quarter" idx="13" hasCustomPrompt="1"/>
          </p:nvPr>
        </p:nvSpPr>
        <p:spPr>
          <a:xfrm>
            <a:off x="376237" y="651600"/>
            <a:ext cx="8391525"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
        <p:nvSpPr>
          <p:cNvPr id="13" name="Title Placeholder 1"/>
          <p:cNvSpPr>
            <a:spLocks noGrp="1"/>
          </p:cNvSpPr>
          <p:nvPr>
            <p:ph type="title" hasCustomPrompt="1"/>
          </p:nvPr>
        </p:nvSpPr>
        <p:spPr>
          <a:xfrm>
            <a:off x="376237" y="317499"/>
            <a:ext cx="8391525" cy="698501"/>
          </a:xfrm>
          <a:prstGeom prst="rect">
            <a:avLst/>
          </a:prstGeom>
        </p:spPr>
        <p:txBody>
          <a:bodyPr vert="horz" lIns="0" tIns="0" rIns="0" bIns="0" rtlCol="0" anchor="t" anchorCtr="0">
            <a:noAutofit/>
          </a:bodyPr>
          <a:lstStyle>
            <a:lvl1pPr>
              <a:defRPr/>
            </a:lvl1pPr>
          </a:lstStyle>
          <a:p>
            <a:r>
              <a:rPr lang="en-US" noProof="0" dirty="0"/>
              <a:t>Click to add title</a:t>
            </a:r>
          </a:p>
        </p:txBody>
      </p:sp>
      <p:sp>
        <p:nvSpPr>
          <p:cNvPr id="15" name="Text Placeholder 7"/>
          <p:cNvSpPr>
            <a:spLocks noGrp="1"/>
          </p:cNvSpPr>
          <p:nvPr>
            <p:ph type="body" sz="quarter" idx="23"/>
          </p:nvPr>
        </p:nvSpPr>
        <p:spPr>
          <a:xfrm>
            <a:off x="376237" y="6121013"/>
            <a:ext cx="8374064" cy="260737"/>
          </a:xfrm>
        </p:spPr>
        <p:txBody>
          <a:bodyPr>
            <a:normAutofit/>
          </a:bodyPr>
          <a:lstStyle>
            <a:lvl1pPr>
              <a:spcAft>
                <a:spcPts val="0"/>
              </a:spcAft>
              <a:defRPr sz="900"/>
            </a:lvl1pPr>
          </a:lstStyle>
          <a:p>
            <a:pPr lvl="0"/>
            <a:r>
              <a:rPr lang="en-US" noProof="0" smtClean="0"/>
              <a:t>Edit Master text styles</a:t>
            </a:r>
          </a:p>
        </p:txBody>
      </p:sp>
      <p:sp>
        <p:nvSpPr>
          <p:cNvPr id="9" name="Chart Placeholder 2"/>
          <p:cNvSpPr>
            <a:spLocks noGrp="1"/>
          </p:cNvSpPr>
          <p:nvPr>
            <p:ph type="chart" sz="quarter" idx="24"/>
          </p:nvPr>
        </p:nvSpPr>
        <p:spPr>
          <a:xfrm>
            <a:off x="376238" y="2125013"/>
            <a:ext cx="4004297" cy="3996000"/>
          </a:xfrm>
        </p:spPr>
        <p:txBody>
          <a:bodyPr/>
          <a:lstStyle/>
          <a:p>
            <a:r>
              <a:rPr lang="en-US" noProof="0" smtClean="0"/>
              <a:t>Click icon to add chart</a:t>
            </a:r>
            <a:endParaRPr lang="en-US" noProof="0" dirty="0"/>
          </a:p>
        </p:txBody>
      </p:sp>
      <p:sp>
        <p:nvSpPr>
          <p:cNvPr id="12" name="Text Placeholder 5"/>
          <p:cNvSpPr>
            <a:spLocks noGrp="1"/>
          </p:cNvSpPr>
          <p:nvPr>
            <p:ph type="body" sz="quarter" idx="25"/>
          </p:nvPr>
        </p:nvSpPr>
        <p:spPr>
          <a:xfrm>
            <a:off x="376237" y="1665288"/>
            <a:ext cx="4004298" cy="420687"/>
          </a:xfrm>
        </p:spPr>
        <p:txBody>
          <a:bodyPr/>
          <a:lstStyle/>
          <a:p>
            <a:pPr lvl="0"/>
            <a:r>
              <a:rPr lang="en-US" noProof="0" smtClean="0"/>
              <a:t>Edit Master text styles</a:t>
            </a:r>
          </a:p>
        </p:txBody>
      </p:sp>
    </p:spTree>
    <p:extLst>
      <p:ext uri="{BB962C8B-B14F-4D97-AF65-F5344CB8AC3E}">
        <p14:creationId xmlns:p14="http://schemas.microsoft.com/office/powerpoint/2010/main" val="1200285679"/>
      </p:ext>
    </p:extLst>
  </p:cSld>
  <p:clrMapOvr>
    <a:masterClrMapping/>
  </p:clrMapOvr>
  <p:transition>
    <p:fad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2 column content">
    <p:spTree>
      <p:nvGrpSpPr>
        <p:cNvPr id="1" name=""/>
        <p:cNvGrpSpPr/>
        <p:nvPr/>
      </p:nvGrpSpPr>
      <p:grpSpPr>
        <a:xfrm>
          <a:off x="0" y="0"/>
          <a:ext cx="0" cy="0"/>
          <a:chOff x="0" y="0"/>
          <a:chExt cx="0" cy="0"/>
        </a:xfrm>
      </p:grpSpPr>
      <p:sp>
        <p:nvSpPr>
          <p:cNvPr id="7" name="Title Placeholder 1"/>
          <p:cNvSpPr>
            <a:spLocks noGrp="1"/>
          </p:cNvSpPr>
          <p:nvPr>
            <p:ph type="title" hasCustomPrompt="1"/>
          </p:nvPr>
        </p:nvSpPr>
        <p:spPr>
          <a:xfrm>
            <a:off x="376239" y="317499"/>
            <a:ext cx="8391524" cy="698501"/>
          </a:xfrm>
          <a:prstGeom prst="rect">
            <a:avLst/>
          </a:prstGeom>
        </p:spPr>
        <p:txBody>
          <a:bodyPr vert="horz" lIns="0" tIns="0" rIns="0" bIns="0" rtlCol="0" anchor="t" anchorCtr="0">
            <a:noAutofit/>
          </a:bodyPr>
          <a:lstStyle>
            <a:lvl1pPr>
              <a:defRPr/>
            </a:lvl1pPr>
          </a:lstStyle>
          <a:p>
            <a:r>
              <a:rPr lang="en-US" noProof="0" dirty="0"/>
              <a:t>Click to add title</a:t>
            </a:r>
          </a:p>
        </p:txBody>
      </p:sp>
      <p:sp>
        <p:nvSpPr>
          <p:cNvPr id="6" name="Content Placeholder 3"/>
          <p:cNvSpPr>
            <a:spLocks noGrp="1"/>
          </p:cNvSpPr>
          <p:nvPr>
            <p:ph sz="quarter" idx="10"/>
          </p:nvPr>
        </p:nvSpPr>
        <p:spPr>
          <a:xfrm>
            <a:off x="376237" y="1665288"/>
            <a:ext cx="3323893" cy="4716463"/>
          </a:xfrm>
          <a:prstGeom prst="rect">
            <a:avLst/>
          </a:prstGeom>
        </p:spPr>
        <p:txBody>
          <a:bodyPr/>
          <a:lstStyle>
            <a:lvl1pPr>
              <a:tabLst>
                <a:tab pos="5029200" algn="r"/>
              </a:tabLst>
              <a:defRPr/>
            </a:lvl1pPr>
            <a:lvl2pPr>
              <a:tabLst>
                <a:tab pos="5029200" algn="r"/>
              </a:tabLst>
              <a:defRPr/>
            </a:lvl2pPr>
            <a:lvl3pPr>
              <a:tabLst>
                <a:tab pos="5029200" algn="r"/>
              </a:tabLst>
              <a:defRPr/>
            </a:lvl3pPr>
            <a:lvl4pPr>
              <a:tabLst>
                <a:tab pos="5029200" algn="r"/>
              </a:tabLst>
              <a:defRPr/>
            </a:lvl4pPr>
            <a:lvl5pPr>
              <a:tabLst>
                <a:tab pos="5029200" algn="r"/>
              </a:tabLst>
              <a:defRPr baseline="0"/>
            </a:lvl5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8" name="Content Placeholder 3"/>
          <p:cNvSpPr>
            <a:spLocks noGrp="1"/>
          </p:cNvSpPr>
          <p:nvPr>
            <p:ph sz="quarter" idx="16"/>
          </p:nvPr>
        </p:nvSpPr>
        <p:spPr>
          <a:xfrm>
            <a:off x="4087762" y="1700213"/>
            <a:ext cx="4680000" cy="4681537"/>
          </a:xfrm>
          <a:prstGeom prst="rect">
            <a:avLst/>
          </a:prstGeom>
        </p:spPr>
        <p:txBody>
          <a:bodyPr/>
          <a:lstStyle>
            <a:lvl1pPr>
              <a:tabLst>
                <a:tab pos="5029200" algn="r"/>
              </a:tabLst>
              <a:defRPr/>
            </a:lvl1pPr>
            <a:lvl2pPr>
              <a:tabLst>
                <a:tab pos="5029200" algn="r"/>
              </a:tabLst>
              <a:defRPr/>
            </a:lvl2pPr>
            <a:lvl3pPr>
              <a:tabLst>
                <a:tab pos="5029200" algn="r"/>
              </a:tabLst>
              <a:defRPr/>
            </a:lvl3pPr>
            <a:lvl4pPr>
              <a:tabLst>
                <a:tab pos="5029200" algn="r"/>
              </a:tabLst>
              <a:defRPr/>
            </a:lvl4pPr>
            <a:lvl5pPr>
              <a:tabLst>
                <a:tab pos="5029200" algn="r"/>
              </a:tabLst>
              <a:defRPr baseline="0"/>
            </a:lvl5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9" name="Text Placeholder 8"/>
          <p:cNvSpPr>
            <a:spLocks noGrp="1"/>
          </p:cNvSpPr>
          <p:nvPr>
            <p:ph type="body" sz="quarter" idx="13" hasCustomPrompt="1"/>
          </p:nvPr>
        </p:nvSpPr>
        <p:spPr>
          <a:xfrm>
            <a:off x="376237" y="651600"/>
            <a:ext cx="8391525"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Tree>
    <p:extLst>
      <p:ext uri="{BB962C8B-B14F-4D97-AF65-F5344CB8AC3E}">
        <p14:creationId xmlns:p14="http://schemas.microsoft.com/office/powerpoint/2010/main" val="1890274777"/>
      </p:ext>
    </p:extLst>
  </p:cSld>
  <p:clrMapOvr>
    <a:masterClrMapping/>
  </p:clrMapOvr>
  <p:transition>
    <p:fad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2 content with quote ">
    <p:spTree>
      <p:nvGrpSpPr>
        <p:cNvPr id="1" name=""/>
        <p:cNvGrpSpPr/>
        <p:nvPr/>
      </p:nvGrpSpPr>
      <p:grpSpPr>
        <a:xfrm>
          <a:off x="0" y="0"/>
          <a:ext cx="0" cy="0"/>
          <a:chOff x="0" y="0"/>
          <a:chExt cx="0" cy="0"/>
        </a:xfrm>
      </p:grpSpPr>
      <p:sp>
        <p:nvSpPr>
          <p:cNvPr id="7" name="Title Placeholder 1"/>
          <p:cNvSpPr>
            <a:spLocks noGrp="1"/>
          </p:cNvSpPr>
          <p:nvPr>
            <p:ph type="title" hasCustomPrompt="1"/>
          </p:nvPr>
        </p:nvSpPr>
        <p:spPr>
          <a:xfrm>
            <a:off x="376238" y="317500"/>
            <a:ext cx="8391525" cy="698500"/>
          </a:xfrm>
          <a:prstGeom prst="rect">
            <a:avLst/>
          </a:prstGeom>
        </p:spPr>
        <p:txBody>
          <a:bodyPr vert="horz" lIns="0" tIns="0" rIns="0" bIns="0" rtlCol="0" anchor="t" anchorCtr="0">
            <a:noAutofit/>
          </a:bodyPr>
          <a:lstStyle>
            <a:lvl1pPr>
              <a:defRPr/>
            </a:lvl1pPr>
          </a:lstStyle>
          <a:p>
            <a:r>
              <a:rPr lang="en-US" noProof="0" dirty="0"/>
              <a:t>Click to add title</a:t>
            </a:r>
          </a:p>
        </p:txBody>
      </p:sp>
      <p:sp>
        <p:nvSpPr>
          <p:cNvPr id="6" name="Content Placeholder 3"/>
          <p:cNvSpPr>
            <a:spLocks noGrp="1"/>
          </p:cNvSpPr>
          <p:nvPr>
            <p:ph sz="quarter" idx="10"/>
          </p:nvPr>
        </p:nvSpPr>
        <p:spPr>
          <a:xfrm>
            <a:off x="5683411" y="1658680"/>
            <a:ext cx="3084351" cy="4723072"/>
          </a:xfrm>
          <a:prstGeom prst="rect">
            <a:avLst/>
          </a:prstGeom>
        </p:spPr>
        <p:txBody>
          <a:bodyPr>
            <a:normAutofit/>
          </a:bodyPr>
          <a:lstStyle>
            <a:lvl1pPr>
              <a:tabLst>
                <a:tab pos="5029200" algn="r"/>
              </a:tabLst>
              <a:defRPr sz="2400">
                <a:solidFill>
                  <a:schemeClr val="accent3"/>
                </a:solidFill>
              </a:defRPr>
            </a:lvl1pPr>
            <a:lvl2pPr>
              <a:tabLst>
                <a:tab pos="5029200" algn="r"/>
              </a:tabLst>
              <a:defRPr/>
            </a:lvl2pPr>
            <a:lvl3pPr>
              <a:tabLst>
                <a:tab pos="5029200" algn="r"/>
              </a:tabLst>
              <a:defRPr/>
            </a:lvl3pPr>
            <a:lvl4pPr>
              <a:tabLst>
                <a:tab pos="5029200" algn="r"/>
              </a:tabLst>
              <a:defRPr/>
            </a:lvl4pPr>
            <a:lvl5pPr>
              <a:tabLst>
                <a:tab pos="5029200" algn="r"/>
              </a:tabLst>
              <a:defRPr baseline="0"/>
            </a:lvl5pPr>
          </a:lstStyle>
          <a:p>
            <a:pPr lvl="0"/>
            <a:r>
              <a:rPr lang="en-US" noProof="0" smtClean="0"/>
              <a:t>Edit Master text styles</a:t>
            </a:r>
          </a:p>
        </p:txBody>
      </p:sp>
      <p:sp>
        <p:nvSpPr>
          <p:cNvPr id="8" name="Content Placeholder 3"/>
          <p:cNvSpPr>
            <a:spLocks noGrp="1"/>
          </p:cNvSpPr>
          <p:nvPr>
            <p:ph sz="quarter" idx="16"/>
          </p:nvPr>
        </p:nvSpPr>
        <p:spPr>
          <a:xfrm>
            <a:off x="376238" y="1665288"/>
            <a:ext cx="4879761" cy="4716462"/>
          </a:xfrm>
          <a:prstGeom prst="rect">
            <a:avLst/>
          </a:prstGeom>
        </p:spPr>
        <p:txBody>
          <a:bodyPr/>
          <a:lstStyle>
            <a:lvl1pPr>
              <a:tabLst>
                <a:tab pos="5029200" algn="r"/>
              </a:tabLst>
              <a:defRPr/>
            </a:lvl1pPr>
            <a:lvl2pPr>
              <a:tabLst>
                <a:tab pos="5029200" algn="r"/>
              </a:tabLst>
              <a:defRPr/>
            </a:lvl2pPr>
            <a:lvl3pPr>
              <a:tabLst>
                <a:tab pos="5029200" algn="r"/>
              </a:tabLst>
              <a:defRPr/>
            </a:lvl3pPr>
            <a:lvl4pPr>
              <a:tabLst>
                <a:tab pos="5029200" algn="r"/>
              </a:tabLst>
              <a:defRPr/>
            </a:lvl4pPr>
            <a:lvl5pPr>
              <a:tabLst>
                <a:tab pos="5029200" algn="r"/>
              </a:tabLst>
              <a:defRPr baseline="0"/>
            </a:lvl5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9" name="Text Placeholder 8"/>
          <p:cNvSpPr>
            <a:spLocks noGrp="1"/>
          </p:cNvSpPr>
          <p:nvPr>
            <p:ph type="body" sz="quarter" idx="13" hasCustomPrompt="1"/>
          </p:nvPr>
        </p:nvSpPr>
        <p:spPr>
          <a:xfrm>
            <a:off x="376239" y="651600"/>
            <a:ext cx="8391524"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Tree>
    <p:extLst>
      <p:ext uri="{BB962C8B-B14F-4D97-AF65-F5344CB8AC3E}">
        <p14:creationId xmlns:p14="http://schemas.microsoft.com/office/powerpoint/2010/main" val="980198571"/>
      </p:ext>
    </p:extLst>
  </p:cSld>
  <p:clrMapOvr>
    <a:masterClrMapping/>
  </p:clrMapOvr>
  <p:transition>
    <p:fad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eam profile">
    <p:spTree>
      <p:nvGrpSpPr>
        <p:cNvPr id="1" name=""/>
        <p:cNvGrpSpPr/>
        <p:nvPr/>
      </p:nvGrpSpPr>
      <p:grpSpPr>
        <a:xfrm>
          <a:off x="0" y="0"/>
          <a:ext cx="0" cy="0"/>
          <a:chOff x="0" y="0"/>
          <a:chExt cx="0" cy="0"/>
        </a:xfrm>
      </p:grpSpPr>
      <p:sp>
        <p:nvSpPr>
          <p:cNvPr id="2" name="Title 1"/>
          <p:cNvSpPr>
            <a:spLocks noGrp="1"/>
          </p:cNvSpPr>
          <p:nvPr>
            <p:ph type="title"/>
          </p:nvPr>
        </p:nvSpPr>
        <p:spPr>
          <a:xfrm>
            <a:off x="376238" y="317500"/>
            <a:ext cx="8391525" cy="698500"/>
          </a:xfrm>
        </p:spPr>
        <p:txBody>
          <a:bodyPr/>
          <a:lstStyle/>
          <a:p>
            <a:r>
              <a:rPr lang="en-US" noProof="0" smtClean="0"/>
              <a:t>Click to edit Master title style</a:t>
            </a:r>
            <a:endParaRPr lang="en-US" noProof="0" dirty="0"/>
          </a:p>
        </p:txBody>
      </p:sp>
      <p:sp>
        <p:nvSpPr>
          <p:cNvPr id="4" name="Picture Placeholder 6"/>
          <p:cNvSpPr>
            <a:spLocks noGrp="1"/>
          </p:cNvSpPr>
          <p:nvPr>
            <p:ph type="pic" sz="quarter" idx="13"/>
          </p:nvPr>
        </p:nvSpPr>
        <p:spPr>
          <a:xfrm>
            <a:off x="376237" y="1700213"/>
            <a:ext cx="2034000" cy="1260000"/>
          </a:xfrm>
        </p:spPr>
        <p:txBody>
          <a:bodyPr lIns="0" tIns="0" rIns="0" bIns="0">
            <a:noAutofit/>
          </a:bodyPr>
          <a:lstStyle/>
          <a:p>
            <a:r>
              <a:rPr lang="en-US" noProof="0" smtClean="0"/>
              <a:t>Click icon to add picture</a:t>
            </a:r>
            <a:endParaRPr lang="en-US" noProof="0" dirty="0"/>
          </a:p>
        </p:txBody>
      </p:sp>
      <p:sp>
        <p:nvSpPr>
          <p:cNvPr id="5" name="Picture Placeholder 6"/>
          <p:cNvSpPr>
            <a:spLocks noGrp="1"/>
          </p:cNvSpPr>
          <p:nvPr>
            <p:ph type="pic" sz="quarter" idx="14"/>
          </p:nvPr>
        </p:nvSpPr>
        <p:spPr>
          <a:xfrm>
            <a:off x="2495412" y="1700213"/>
            <a:ext cx="2034000" cy="1260000"/>
          </a:xfrm>
        </p:spPr>
        <p:txBody>
          <a:bodyPr lIns="0" tIns="0" rIns="0" bIns="0">
            <a:noAutofit/>
          </a:bodyPr>
          <a:lstStyle/>
          <a:p>
            <a:r>
              <a:rPr lang="en-US" noProof="0" smtClean="0"/>
              <a:t>Click icon to add picture</a:t>
            </a:r>
            <a:endParaRPr lang="en-US" noProof="0" dirty="0"/>
          </a:p>
        </p:txBody>
      </p:sp>
      <p:sp>
        <p:nvSpPr>
          <p:cNvPr id="6" name="Picture Placeholder 6"/>
          <p:cNvSpPr>
            <a:spLocks noGrp="1"/>
          </p:cNvSpPr>
          <p:nvPr>
            <p:ph type="pic" sz="quarter" idx="15"/>
          </p:nvPr>
        </p:nvSpPr>
        <p:spPr>
          <a:xfrm>
            <a:off x="4614587" y="1700213"/>
            <a:ext cx="2034000" cy="1260000"/>
          </a:xfrm>
        </p:spPr>
        <p:txBody>
          <a:bodyPr lIns="0" tIns="0" rIns="0" bIns="0">
            <a:noAutofit/>
          </a:bodyPr>
          <a:lstStyle/>
          <a:p>
            <a:r>
              <a:rPr lang="en-US" noProof="0" smtClean="0"/>
              <a:t>Click icon to add picture</a:t>
            </a:r>
            <a:endParaRPr lang="en-US" noProof="0" dirty="0"/>
          </a:p>
        </p:txBody>
      </p:sp>
      <p:sp>
        <p:nvSpPr>
          <p:cNvPr id="7" name="Picture Placeholder 6"/>
          <p:cNvSpPr>
            <a:spLocks noGrp="1"/>
          </p:cNvSpPr>
          <p:nvPr>
            <p:ph type="pic" sz="quarter" idx="16"/>
          </p:nvPr>
        </p:nvSpPr>
        <p:spPr>
          <a:xfrm>
            <a:off x="6733763" y="1700213"/>
            <a:ext cx="2034000" cy="1260000"/>
          </a:xfrm>
        </p:spPr>
        <p:txBody>
          <a:bodyPr lIns="0" tIns="0" rIns="0" bIns="0">
            <a:noAutofit/>
          </a:bodyPr>
          <a:lstStyle/>
          <a:p>
            <a:r>
              <a:rPr lang="en-US" noProof="0" smtClean="0"/>
              <a:t>Click icon to add picture</a:t>
            </a:r>
            <a:endParaRPr lang="en-US" noProof="0" dirty="0"/>
          </a:p>
        </p:txBody>
      </p:sp>
      <p:sp>
        <p:nvSpPr>
          <p:cNvPr id="9" name="Text Placeholder 8"/>
          <p:cNvSpPr>
            <a:spLocks noGrp="1"/>
          </p:cNvSpPr>
          <p:nvPr>
            <p:ph type="body" sz="quarter" idx="17"/>
          </p:nvPr>
        </p:nvSpPr>
        <p:spPr>
          <a:xfrm>
            <a:off x="376237" y="3124200"/>
            <a:ext cx="2040351" cy="3257548"/>
          </a:xfrm>
        </p:spPr>
        <p:txBody>
          <a:bodyPr/>
          <a:lstStyle>
            <a:lvl1pPr>
              <a:defRPr b="1">
                <a:solidFill>
                  <a:schemeClr val="accent1"/>
                </a:solidFill>
              </a:defRPr>
            </a:lvl1pPr>
            <a:lvl2pPr>
              <a:spcAft>
                <a:spcPts val="0"/>
              </a:spcAft>
              <a:defRPr/>
            </a:lvl2pPr>
            <a:lvl3pPr marL="0" indent="0">
              <a:spcAft>
                <a:spcPts val="0"/>
              </a:spcAft>
              <a:buNone/>
              <a:defRPr/>
            </a:lvl3pPr>
            <a:lvl4pPr marL="176400" indent="-176400">
              <a:spcAft>
                <a:spcPts val="0"/>
              </a:spcAft>
              <a:buFont typeface="Arial" panose="020B0604020202020204" pitchFamily="34" charset="0"/>
              <a:buChar char="•"/>
              <a:defRPr/>
            </a:lvl4pPr>
            <a:lvl5pPr marL="356400" indent="-176400">
              <a:spcAft>
                <a:spcPts val="0"/>
              </a:spcAft>
              <a:defRPr baseline="0"/>
            </a:lvl5pPr>
            <a:lvl6pPr marL="356400" indent="-176400">
              <a:spcAft>
                <a:spcPts val="0"/>
              </a:spcAft>
              <a:buFont typeface="Verdana" panose="020B0604030504040204" pitchFamily="34" charset="0"/>
              <a:buChar char="−"/>
              <a:defRPr/>
            </a:lvl6pPr>
            <a:lvl7pPr marL="356400" indent="-176400">
              <a:spcAft>
                <a:spcPts val="0"/>
              </a:spcAft>
              <a:defRPr/>
            </a:lvl7pPr>
            <a:lvl8pPr marL="356400" indent="-176400">
              <a:spcAft>
                <a:spcPts val="0"/>
              </a:spcAft>
              <a:defRPr/>
            </a:lvl8pPr>
            <a:lvl9pPr marL="356400" indent="-176400">
              <a:spcAft>
                <a:spcPts val="0"/>
              </a:spcAft>
              <a:defRPr/>
            </a:lvl9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10" name="Text Placeholder 8"/>
          <p:cNvSpPr>
            <a:spLocks noGrp="1"/>
          </p:cNvSpPr>
          <p:nvPr>
            <p:ph type="body" sz="quarter" idx="18"/>
          </p:nvPr>
        </p:nvSpPr>
        <p:spPr>
          <a:xfrm>
            <a:off x="4612472" y="3120550"/>
            <a:ext cx="2034000" cy="3261199"/>
          </a:xfrm>
        </p:spPr>
        <p:txBody>
          <a:bodyPr/>
          <a:lstStyle>
            <a:lvl1pPr>
              <a:defRPr b="1">
                <a:solidFill>
                  <a:schemeClr val="accent1"/>
                </a:solidFill>
              </a:defRPr>
            </a:lvl1pPr>
            <a:lvl2pPr>
              <a:spcAft>
                <a:spcPts val="0"/>
              </a:spcAft>
              <a:defRPr/>
            </a:lvl2pPr>
            <a:lvl3pPr marL="0" indent="0">
              <a:spcAft>
                <a:spcPts val="0"/>
              </a:spcAft>
              <a:buNone/>
              <a:defRPr/>
            </a:lvl3pPr>
            <a:lvl4pPr marL="176400" indent="-176400">
              <a:spcAft>
                <a:spcPts val="0"/>
              </a:spcAft>
              <a:buFont typeface="Arial" panose="020B0604020202020204" pitchFamily="34" charset="0"/>
              <a:buChar char="•"/>
              <a:defRPr/>
            </a:lvl4pPr>
            <a:lvl5pPr marL="356400" indent="-176400">
              <a:spcAft>
                <a:spcPts val="0"/>
              </a:spcAft>
              <a:defRPr baseline="0"/>
            </a:lvl5pPr>
            <a:lvl6pPr marL="356400" indent="-176400">
              <a:spcAft>
                <a:spcPts val="0"/>
              </a:spcAft>
              <a:buFont typeface="Verdana" panose="020B0604030504040204" pitchFamily="34" charset="0"/>
              <a:buChar char="−"/>
              <a:defRPr/>
            </a:lvl6pPr>
            <a:lvl7pPr marL="356400" indent="-176400">
              <a:spcAft>
                <a:spcPts val="0"/>
              </a:spcAft>
              <a:defRPr/>
            </a:lvl7pPr>
            <a:lvl8pPr marL="356400" indent="-176400">
              <a:spcAft>
                <a:spcPts val="0"/>
              </a:spcAft>
              <a:defRPr/>
            </a:lvl8pPr>
            <a:lvl9pPr marL="356400" indent="-176400">
              <a:spcAft>
                <a:spcPts val="0"/>
              </a:spcAft>
              <a:defRPr/>
            </a:lvl9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11" name="Text Placeholder 8"/>
          <p:cNvSpPr>
            <a:spLocks noGrp="1"/>
          </p:cNvSpPr>
          <p:nvPr>
            <p:ph type="body" sz="quarter" idx="19"/>
          </p:nvPr>
        </p:nvSpPr>
        <p:spPr>
          <a:xfrm>
            <a:off x="2497530" y="3124199"/>
            <a:ext cx="2034000" cy="3257549"/>
          </a:xfrm>
        </p:spPr>
        <p:txBody>
          <a:bodyPr/>
          <a:lstStyle>
            <a:lvl1pPr>
              <a:defRPr b="1">
                <a:solidFill>
                  <a:schemeClr val="accent1"/>
                </a:solidFill>
              </a:defRPr>
            </a:lvl1pPr>
            <a:lvl2pPr>
              <a:spcAft>
                <a:spcPts val="0"/>
              </a:spcAft>
              <a:defRPr/>
            </a:lvl2pPr>
            <a:lvl3pPr marL="0" indent="0">
              <a:spcAft>
                <a:spcPts val="0"/>
              </a:spcAft>
              <a:buNone/>
              <a:defRPr/>
            </a:lvl3pPr>
            <a:lvl4pPr marL="176400" indent="-176400">
              <a:spcAft>
                <a:spcPts val="0"/>
              </a:spcAft>
              <a:buFont typeface="Arial" panose="020B0604020202020204" pitchFamily="34" charset="0"/>
              <a:buChar char="•"/>
              <a:defRPr/>
            </a:lvl4pPr>
            <a:lvl5pPr marL="356400" indent="-176400">
              <a:spcAft>
                <a:spcPts val="0"/>
              </a:spcAft>
              <a:defRPr baseline="0"/>
            </a:lvl5pPr>
            <a:lvl6pPr marL="356400" indent="-176400">
              <a:spcAft>
                <a:spcPts val="0"/>
              </a:spcAft>
              <a:buFont typeface="Verdana" panose="020B0604030504040204" pitchFamily="34" charset="0"/>
              <a:buChar char="−"/>
              <a:defRPr/>
            </a:lvl6pPr>
            <a:lvl7pPr marL="356400" indent="-176400">
              <a:spcAft>
                <a:spcPts val="0"/>
              </a:spcAft>
              <a:defRPr/>
            </a:lvl7pPr>
            <a:lvl8pPr marL="356400" indent="-176400">
              <a:spcAft>
                <a:spcPts val="0"/>
              </a:spcAft>
              <a:defRPr/>
            </a:lvl8pPr>
            <a:lvl9pPr marL="356400" indent="-176400">
              <a:spcAft>
                <a:spcPts val="0"/>
              </a:spcAft>
              <a:defRPr/>
            </a:lvl9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12" name="Text Placeholder 8"/>
          <p:cNvSpPr>
            <a:spLocks noGrp="1"/>
          </p:cNvSpPr>
          <p:nvPr>
            <p:ph type="body" sz="quarter" idx="20"/>
          </p:nvPr>
        </p:nvSpPr>
        <p:spPr>
          <a:xfrm>
            <a:off x="6744876" y="3108508"/>
            <a:ext cx="2022887" cy="3273240"/>
          </a:xfrm>
        </p:spPr>
        <p:txBody>
          <a:bodyPr/>
          <a:lstStyle>
            <a:lvl1pPr>
              <a:defRPr b="1">
                <a:solidFill>
                  <a:schemeClr val="accent1"/>
                </a:solidFill>
              </a:defRPr>
            </a:lvl1pPr>
            <a:lvl2pPr>
              <a:spcAft>
                <a:spcPts val="0"/>
              </a:spcAft>
              <a:defRPr/>
            </a:lvl2pPr>
            <a:lvl3pPr marL="0" indent="0">
              <a:spcAft>
                <a:spcPts val="0"/>
              </a:spcAft>
              <a:buNone/>
              <a:defRPr/>
            </a:lvl3pPr>
            <a:lvl4pPr marL="176400" indent="-176400">
              <a:spcAft>
                <a:spcPts val="0"/>
              </a:spcAft>
              <a:buFont typeface="Arial" panose="020B0604020202020204" pitchFamily="34" charset="0"/>
              <a:buChar char="•"/>
              <a:defRPr/>
            </a:lvl4pPr>
            <a:lvl5pPr marL="356400" indent="-176400">
              <a:spcAft>
                <a:spcPts val="0"/>
              </a:spcAft>
              <a:defRPr baseline="0"/>
            </a:lvl5pPr>
            <a:lvl6pPr marL="356400" indent="-176400">
              <a:spcAft>
                <a:spcPts val="0"/>
              </a:spcAft>
              <a:buFont typeface="Verdana" panose="020B0604030504040204" pitchFamily="34" charset="0"/>
              <a:buChar char="−"/>
              <a:defRPr/>
            </a:lvl6pPr>
            <a:lvl7pPr marL="356400" indent="-176400">
              <a:spcAft>
                <a:spcPts val="0"/>
              </a:spcAft>
              <a:defRPr/>
            </a:lvl7pPr>
            <a:lvl8pPr marL="356400" indent="-176400">
              <a:spcAft>
                <a:spcPts val="0"/>
              </a:spcAft>
              <a:defRPr/>
            </a:lvl8pPr>
            <a:lvl9pPr marL="356400" indent="-176400">
              <a:spcAft>
                <a:spcPts val="0"/>
              </a:spcAft>
              <a:defRPr/>
            </a:lvl9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13" name="Text Placeholder 8"/>
          <p:cNvSpPr>
            <a:spLocks noGrp="1"/>
          </p:cNvSpPr>
          <p:nvPr>
            <p:ph type="body" sz="quarter" idx="21" hasCustomPrompt="1"/>
          </p:nvPr>
        </p:nvSpPr>
        <p:spPr>
          <a:xfrm>
            <a:off x="376237" y="651600"/>
            <a:ext cx="8391526"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Tree>
    <p:extLst>
      <p:ext uri="{BB962C8B-B14F-4D97-AF65-F5344CB8AC3E}">
        <p14:creationId xmlns:p14="http://schemas.microsoft.com/office/powerpoint/2010/main" val="3930325268"/>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Slide - Circle Black">
    <p:bg bwMode="gray">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gray">
          <a:xfrm>
            <a:off x="2502000" y="1368000"/>
            <a:ext cx="4140000" cy="4140000"/>
          </a:xfrm>
          <a:prstGeom prst="ellipse">
            <a:avLst/>
          </a:prstGeom>
          <a:ln w="25400">
            <a:solidFill>
              <a:schemeClr val="accent1"/>
            </a:solidFill>
          </a:ln>
        </p:spPr>
        <p:txBody>
          <a:bodyPr lIns="108000" tIns="108000" rIns="108000" bIns="108000" anchor="ctr" anchorCtr="0">
            <a:normAutofit/>
          </a:bodyPr>
          <a:lstStyle>
            <a:lvl1pPr algn="ctr">
              <a:lnSpc>
                <a:spcPts val="4200"/>
              </a:lnSpc>
              <a:defRPr sz="3600" b="0">
                <a:solidFill>
                  <a:schemeClr val="bg1"/>
                </a:solidFill>
                <a:latin typeface="+mj-lt"/>
                <a:ea typeface="Open Sans" panose="020B0606030504020204" pitchFamily="34" charset="0"/>
                <a:cs typeface="Open Sans" panose="020B0606030504020204" pitchFamily="34" charset="0"/>
              </a:defRPr>
            </a:lvl1pPr>
          </a:lstStyle>
          <a:p>
            <a:r>
              <a:rPr lang="en-US" noProof="0" smtClean="0"/>
              <a:t>Click to edit Master title style</a:t>
            </a:r>
            <a:endParaRPr lang="en-US" noProof="0" dirty="0"/>
          </a:p>
        </p:txBody>
      </p:sp>
      <p:sp>
        <p:nvSpPr>
          <p:cNvPr id="3" name="Subtitle 2"/>
          <p:cNvSpPr>
            <a:spLocks noGrp="1"/>
          </p:cNvSpPr>
          <p:nvPr>
            <p:ph type="subTitle" idx="1"/>
          </p:nvPr>
        </p:nvSpPr>
        <p:spPr bwMode="gray">
          <a:xfrm>
            <a:off x="377992" y="5864229"/>
            <a:ext cx="4194008" cy="505645"/>
          </a:xfrm>
          <a:prstGeom prst="rect">
            <a:avLst/>
          </a:prstGeom>
        </p:spPr>
        <p:txBody>
          <a:bodyPr lIns="0" tIns="0" rIns="0" bIns="0">
            <a:noAutofit/>
          </a:bodyPr>
          <a:lstStyle>
            <a:lvl1pPr marL="0" indent="0" algn="l">
              <a:lnSpc>
                <a:spcPct val="100000"/>
              </a:lnSpc>
              <a:spcAft>
                <a:spcPts val="0"/>
              </a:spcAft>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smtClean="0"/>
              <a:t>Click to edit Master subtitle style</a:t>
            </a:r>
            <a:endParaRPr lang="en-US" noProof="0" dirty="0"/>
          </a:p>
        </p:txBody>
      </p:sp>
      <p:sp>
        <p:nvSpPr>
          <p:cNvPr id="5" name="Text Placeholder 4"/>
          <p:cNvSpPr>
            <a:spLocks noGrp="1"/>
          </p:cNvSpPr>
          <p:nvPr>
            <p:ph type="body" sz="quarter" idx="10"/>
          </p:nvPr>
        </p:nvSpPr>
        <p:spPr>
          <a:xfrm>
            <a:off x="376238" y="6381750"/>
            <a:ext cx="4195762" cy="298450"/>
          </a:xfrm>
          <a:prstGeom prst="rect">
            <a:avLst/>
          </a:prstGeom>
        </p:spPr>
        <p:txBody>
          <a:bodyPr/>
          <a:lstStyle>
            <a:lvl1pPr>
              <a:spcAft>
                <a:spcPts val="0"/>
              </a:spcAft>
              <a:defRPr sz="10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smtClean="0"/>
              <a:t>Edit Master text styles</a:t>
            </a:r>
          </a:p>
        </p:txBody>
      </p:sp>
      <p:grpSp>
        <p:nvGrpSpPr>
          <p:cNvPr id="21" name="Group 20"/>
          <p:cNvGrpSpPr/>
          <p:nvPr userDrawn="1"/>
        </p:nvGrpSpPr>
        <p:grpSpPr>
          <a:xfrm>
            <a:off x="377991" y="378000"/>
            <a:ext cx="1620000" cy="307976"/>
            <a:chOff x="398463" y="404813"/>
            <a:chExt cx="1627187" cy="307976"/>
          </a:xfrm>
          <a:solidFill>
            <a:schemeClr val="bg1"/>
          </a:solidFill>
        </p:grpSpPr>
        <p:sp>
          <p:nvSpPr>
            <p:cNvPr id="11" name="Oval 5"/>
            <p:cNvSpPr>
              <a:spLocks noChangeArrowheads="1"/>
            </p:cNvSpPr>
            <p:nvPr userDrawn="1"/>
          </p:nvSpPr>
          <p:spPr bwMode="auto">
            <a:xfrm>
              <a:off x="1938338" y="625476"/>
              <a:ext cx="87312" cy="87313"/>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2" name="Freeform 6"/>
            <p:cNvSpPr>
              <a:spLocks noEditPoints="1"/>
            </p:cNvSpPr>
            <p:nvPr userDrawn="1"/>
          </p:nvSpPr>
          <p:spPr bwMode="auto">
            <a:xfrm>
              <a:off x="398463" y="406401"/>
              <a:ext cx="247650" cy="301625"/>
            </a:xfrm>
            <a:custGeom>
              <a:avLst/>
              <a:gdLst>
                <a:gd name="T0" fmla="*/ 287 w 287"/>
                <a:gd name="T1" fmla="*/ 166 h 347"/>
                <a:gd name="T2" fmla="*/ 240 w 287"/>
                <a:gd name="T3" fmla="*/ 300 h 347"/>
                <a:gd name="T4" fmla="*/ 109 w 287"/>
                <a:gd name="T5" fmla="*/ 347 h 347"/>
                <a:gd name="T6" fmla="*/ 0 w 287"/>
                <a:gd name="T7" fmla="*/ 347 h 347"/>
                <a:gd name="T8" fmla="*/ 0 w 287"/>
                <a:gd name="T9" fmla="*/ 0 h 347"/>
                <a:gd name="T10" fmla="*/ 117 w 287"/>
                <a:gd name="T11" fmla="*/ 0 h 347"/>
                <a:gd name="T12" fmla="*/ 243 w 287"/>
                <a:gd name="T13" fmla="*/ 43 h 347"/>
                <a:gd name="T14" fmla="*/ 287 w 287"/>
                <a:gd name="T15" fmla="*/ 166 h 347"/>
                <a:gd name="T16" fmla="*/ 192 w 287"/>
                <a:gd name="T17" fmla="*/ 170 h 347"/>
                <a:gd name="T18" fmla="*/ 174 w 287"/>
                <a:gd name="T19" fmla="*/ 99 h 347"/>
                <a:gd name="T20" fmla="*/ 118 w 287"/>
                <a:gd name="T21" fmla="*/ 76 h 347"/>
                <a:gd name="T22" fmla="*/ 91 w 287"/>
                <a:gd name="T23" fmla="*/ 76 h 347"/>
                <a:gd name="T24" fmla="*/ 91 w 287"/>
                <a:gd name="T25" fmla="*/ 270 h 347"/>
                <a:gd name="T26" fmla="*/ 111 w 287"/>
                <a:gd name="T27" fmla="*/ 270 h 347"/>
                <a:gd name="T28" fmla="*/ 173 w 287"/>
                <a:gd name="T29" fmla="*/ 245 h 347"/>
                <a:gd name="T30" fmla="*/ 192 w 287"/>
                <a:gd name="T31" fmla="*/ 170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7" h="347">
                  <a:moveTo>
                    <a:pt x="287" y="166"/>
                  </a:moveTo>
                  <a:cubicBezTo>
                    <a:pt x="287" y="224"/>
                    <a:pt x="271" y="269"/>
                    <a:pt x="240" y="300"/>
                  </a:cubicBezTo>
                  <a:cubicBezTo>
                    <a:pt x="209" y="331"/>
                    <a:pt x="165" y="347"/>
                    <a:pt x="109" y="347"/>
                  </a:cubicBezTo>
                  <a:cubicBezTo>
                    <a:pt x="0" y="347"/>
                    <a:pt x="0" y="347"/>
                    <a:pt x="0" y="347"/>
                  </a:cubicBezTo>
                  <a:cubicBezTo>
                    <a:pt x="0" y="0"/>
                    <a:pt x="0" y="0"/>
                    <a:pt x="0" y="0"/>
                  </a:cubicBezTo>
                  <a:cubicBezTo>
                    <a:pt x="117" y="0"/>
                    <a:pt x="117" y="0"/>
                    <a:pt x="117" y="0"/>
                  </a:cubicBezTo>
                  <a:cubicBezTo>
                    <a:pt x="171" y="0"/>
                    <a:pt x="213" y="15"/>
                    <a:pt x="243" y="43"/>
                  </a:cubicBezTo>
                  <a:cubicBezTo>
                    <a:pt x="272" y="72"/>
                    <a:pt x="287" y="113"/>
                    <a:pt x="287" y="166"/>
                  </a:cubicBezTo>
                  <a:moveTo>
                    <a:pt x="192" y="170"/>
                  </a:moveTo>
                  <a:cubicBezTo>
                    <a:pt x="192" y="138"/>
                    <a:pt x="186" y="114"/>
                    <a:pt x="174" y="99"/>
                  </a:cubicBezTo>
                  <a:cubicBezTo>
                    <a:pt x="161" y="84"/>
                    <a:pt x="143" y="76"/>
                    <a:pt x="118" y="76"/>
                  </a:cubicBezTo>
                  <a:cubicBezTo>
                    <a:pt x="91" y="76"/>
                    <a:pt x="91" y="76"/>
                    <a:pt x="91" y="76"/>
                  </a:cubicBezTo>
                  <a:cubicBezTo>
                    <a:pt x="91" y="270"/>
                    <a:pt x="91" y="270"/>
                    <a:pt x="91" y="270"/>
                  </a:cubicBezTo>
                  <a:cubicBezTo>
                    <a:pt x="111" y="270"/>
                    <a:pt x="111" y="270"/>
                    <a:pt x="111" y="270"/>
                  </a:cubicBezTo>
                  <a:cubicBezTo>
                    <a:pt x="139" y="270"/>
                    <a:pt x="160" y="262"/>
                    <a:pt x="173" y="245"/>
                  </a:cubicBezTo>
                  <a:cubicBezTo>
                    <a:pt x="186" y="229"/>
                    <a:pt x="192" y="204"/>
                    <a:pt x="192" y="17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3" name="Rectangle 7"/>
            <p:cNvSpPr>
              <a:spLocks noChangeArrowheads="1"/>
            </p:cNvSpPr>
            <p:nvPr userDrawn="1"/>
          </p:nvSpPr>
          <p:spPr bwMode="auto">
            <a:xfrm>
              <a:off x="906463" y="404813"/>
              <a:ext cx="74612" cy="3032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4" name="Freeform 8"/>
            <p:cNvSpPr>
              <a:spLocks noEditPoints="1"/>
            </p:cNvSpPr>
            <p:nvPr userDrawn="1"/>
          </p:nvSpPr>
          <p:spPr bwMode="auto">
            <a:xfrm>
              <a:off x="1011238" y="479426"/>
              <a:ext cx="215900" cy="231775"/>
            </a:xfrm>
            <a:custGeom>
              <a:avLst/>
              <a:gdLst>
                <a:gd name="T0" fmla="*/ 252 w 252"/>
                <a:gd name="T1" fmla="*/ 133 h 267"/>
                <a:gd name="T2" fmla="*/ 218 w 252"/>
                <a:gd name="T3" fmla="*/ 232 h 267"/>
                <a:gd name="T4" fmla="*/ 125 w 252"/>
                <a:gd name="T5" fmla="*/ 267 h 267"/>
                <a:gd name="T6" fmla="*/ 34 w 252"/>
                <a:gd name="T7" fmla="*/ 231 h 267"/>
                <a:gd name="T8" fmla="*/ 0 w 252"/>
                <a:gd name="T9" fmla="*/ 133 h 267"/>
                <a:gd name="T10" fmla="*/ 33 w 252"/>
                <a:gd name="T11" fmla="*/ 35 h 267"/>
                <a:gd name="T12" fmla="*/ 127 w 252"/>
                <a:gd name="T13" fmla="*/ 0 h 267"/>
                <a:gd name="T14" fmla="*/ 192 w 252"/>
                <a:gd name="T15" fmla="*/ 16 h 267"/>
                <a:gd name="T16" fmla="*/ 236 w 252"/>
                <a:gd name="T17" fmla="*/ 63 h 267"/>
                <a:gd name="T18" fmla="*/ 252 w 252"/>
                <a:gd name="T19" fmla="*/ 133 h 267"/>
                <a:gd name="T20" fmla="*/ 88 w 252"/>
                <a:gd name="T21" fmla="*/ 133 h 267"/>
                <a:gd name="T22" fmla="*/ 97 w 252"/>
                <a:gd name="T23" fmla="*/ 184 h 267"/>
                <a:gd name="T24" fmla="*/ 126 w 252"/>
                <a:gd name="T25" fmla="*/ 201 h 267"/>
                <a:gd name="T26" fmla="*/ 155 w 252"/>
                <a:gd name="T27" fmla="*/ 184 h 267"/>
                <a:gd name="T28" fmla="*/ 163 w 252"/>
                <a:gd name="T29" fmla="*/ 133 h 267"/>
                <a:gd name="T30" fmla="*/ 155 w 252"/>
                <a:gd name="T31" fmla="*/ 83 h 267"/>
                <a:gd name="T32" fmla="*/ 126 w 252"/>
                <a:gd name="T33" fmla="*/ 66 h 267"/>
                <a:gd name="T34" fmla="*/ 97 w 252"/>
                <a:gd name="T35" fmla="*/ 83 h 267"/>
                <a:gd name="T36" fmla="*/ 88 w 252"/>
                <a:gd name="T37" fmla="*/ 133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2" h="267">
                  <a:moveTo>
                    <a:pt x="252" y="133"/>
                  </a:moveTo>
                  <a:cubicBezTo>
                    <a:pt x="252" y="175"/>
                    <a:pt x="241" y="208"/>
                    <a:pt x="218" y="232"/>
                  </a:cubicBezTo>
                  <a:cubicBezTo>
                    <a:pt x="196" y="256"/>
                    <a:pt x="165" y="267"/>
                    <a:pt x="125" y="267"/>
                  </a:cubicBezTo>
                  <a:cubicBezTo>
                    <a:pt x="87" y="267"/>
                    <a:pt x="56" y="255"/>
                    <a:pt x="34" y="231"/>
                  </a:cubicBezTo>
                  <a:cubicBezTo>
                    <a:pt x="11" y="207"/>
                    <a:pt x="0" y="174"/>
                    <a:pt x="0" y="133"/>
                  </a:cubicBezTo>
                  <a:cubicBezTo>
                    <a:pt x="0" y="91"/>
                    <a:pt x="11" y="58"/>
                    <a:pt x="33" y="35"/>
                  </a:cubicBezTo>
                  <a:cubicBezTo>
                    <a:pt x="55" y="12"/>
                    <a:pt x="86" y="0"/>
                    <a:pt x="127" y="0"/>
                  </a:cubicBezTo>
                  <a:cubicBezTo>
                    <a:pt x="151" y="0"/>
                    <a:pt x="173" y="5"/>
                    <a:pt x="192" y="16"/>
                  </a:cubicBezTo>
                  <a:cubicBezTo>
                    <a:pt x="211" y="27"/>
                    <a:pt x="226" y="42"/>
                    <a:pt x="236" y="63"/>
                  </a:cubicBezTo>
                  <a:cubicBezTo>
                    <a:pt x="247" y="83"/>
                    <a:pt x="252" y="106"/>
                    <a:pt x="252" y="133"/>
                  </a:cubicBezTo>
                  <a:moveTo>
                    <a:pt x="88" y="133"/>
                  </a:moveTo>
                  <a:cubicBezTo>
                    <a:pt x="88" y="155"/>
                    <a:pt x="91" y="172"/>
                    <a:pt x="97" y="184"/>
                  </a:cubicBezTo>
                  <a:cubicBezTo>
                    <a:pt x="103" y="195"/>
                    <a:pt x="112" y="201"/>
                    <a:pt x="126" y="201"/>
                  </a:cubicBezTo>
                  <a:cubicBezTo>
                    <a:pt x="140" y="201"/>
                    <a:pt x="149" y="195"/>
                    <a:pt x="155" y="184"/>
                  </a:cubicBezTo>
                  <a:cubicBezTo>
                    <a:pt x="160" y="172"/>
                    <a:pt x="163" y="155"/>
                    <a:pt x="163" y="133"/>
                  </a:cubicBezTo>
                  <a:cubicBezTo>
                    <a:pt x="163" y="111"/>
                    <a:pt x="160" y="94"/>
                    <a:pt x="155" y="83"/>
                  </a:cubicBezTo>
                  <a:cubicBezTo>
                    <a:pt x="149" y="72"/>
                    <a:pt x="139" y="66"/>
                    <a:pt x="126" y="66"/>
                  </a:cubicBezTo>
                  <a:cubicBezTo>
                    <a:pt x="112" y="66"/>
                    <a:pt x="103" y="72"/>
                    <a:pt x="97" y="83"/>
                  </a:cubicBezTo>
                  <a:cubicBezTo>
                    <a:pt x="91" y="94"/>
                    <a:pt x="88" y="111"/>
                    <a:pt x="88" y="13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5" name="Rectangle 9"/>
            <p:cNvSpPr>
              <a:spLocks noChangeArrowheads="1"/>
            </p:cNvSpPr>
            <p:nvPr userDrawn="1"/>
          </p:nvSpPr>
          <p:spPr bwMode="auto">
            <a:xfrm>
              <a:off x="1257300" y="482601"/>
              <a:ext cx="74612" cy="2254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6" name="Rectangle 10"/>
            <p:cNvSpPr>
              <a:spLocks noChangeArrowheads="1"/>
            </p:cNvSpPr>
            <p:nvPr userDrawn="1"/>
          </p:nvSpPr>
          <p:spPr bwMode="auto">
            <a:xfrm>
              <a:off x="1257300" y="404813"/>
              <a:ext cx="74612" cy="508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7" name="Freeform 11"/>
            <p:cNvSpPr>
              <a:spLocks/>
            </p:cNvSpPr>
            <p:nvPr userDrawn="1"/>
          </p:nvSpPr>
          <p:spPr bwMode="auto">
            <a:xfrm>
              <a:off x="1362075" y="411163"/>
              <a:ext cx="158750" cy="300038"/>
            </a:xfrm>
            <a:custGeom>
              <a:avLst/>
              <a:gdLst>
                <a:gd name="T0" fmla="*/ 142 w 184"/>
                <a:gd name="T1" fmla="*/ 274 h 344"/>
                <a:gd name="T2" fmla="*/ 184 w 184"/>
                <a:gd name="T3" fmla="*/ 265 h 344"/>
                <a:gd name="T4" fmla="*/ 184 w 184"/>
                <a:gd name="T5" fmla="*/ 330 h 344"/>
                <a:gd name="T6" fmla="*/ 150 w 184"/>
                <a:gd name="T7" fmla="*/ 341 h 344"/>
                <a:gd name="T8" fmla="*/ 113 w 184"/>
                <a:gd name="T9" fmla="*/ 344 h 344"/>
                <a:gd name="T10" fmla="*/ 50 w 184"/>
                <a:gd name="T11" fmla="*/ 322 h 344"/>
                <a:gd name="T12" fmla="*/ 30 w 184"/>
                <a:gd name="T13" fmla="*/ 255 h 344"/>
                <a:gd name="T14" fmla="*/ 30 w 184"/>
                <a:gd name="T15" fmla="*/ 148 h 344"/>
                <a:gd name="T16" fmla="*/ 0 w 184"/>
                <a:gd name="T17" fmla="*/ 148 h 344"/>
                <a:gd name="T18" fmla="*/ 0 w 184"/>
                <a:gd name="T19" fmla="*/ 81 h 344"/>
                <a:gd name="T20" fmla="*/ 30 w 184"/>
                <a:gd name="T21" fmla="*/ 81 h 344"/>
                <a:gd name="T22" fmla="*/ 30 w 184"/>
                <a:gd name="T23" fmla="*/ 16 h 344"/>
                <a:gd name="T24" fmla="*/ 118 w 184"/>
                <a:gd name="T25" fmla="*/ 0 h 344"/>
                <a:gd name="T26" fmla="*/ 118 w 184"/>
                <a:gd name="T27" fmla="*/ 81 h 344"/>
                <a:gd name="T28" fmla="*/ 174 w 184"/>
                <a:gd name="T29" fmla="*/ 81 h 344"/>
                <a:gd name="T30" fmla="*/ 174 w 184"/>
                <a:gd name="T31" fmla="*/ 148 h 344"/>
                <a:gd name="T32" fmla="*/ 118 w 184"/>
                <a:gd name="T33" fmla="*/ 148 h 344"/>
                <a:gd name="T34" fmla="*/ 118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3" y="274"/>
                    <a:pt x="167" y="271"/>
                    <a:pt x="184" y="265"/>
                  </a:cubicBezTo>
                  <a:cubicBezTo>
                    <a:pt x="184" y="330"/>
                    <a:pt x="184" y="330"/>
                    <a:pt x="184" y="330"/>
                  </a:cubicBezTo>
                  <a:cubicBezTo>
                    <a:pt x="172" y="335"/>
                    <a:pt x="161" y="339"/>
                    <a:pt x="150" y="341"/>
                  </a:cubicBezTo>
                  <a:cubicBezTo>
                    <a:pt x="140" y="343"/>
                    <a:pt x="127" y="344"/>
                    <a:pt x="113" y="344"/>
                  </a:cubicBezTo>
                  <a:cubicBezTo>
                    <a:pt x="84" y="344"/>
                    <a:pt x="63" y="337"/>
                    <a:pt x="50" y="322"/>
                  </a:cubicBezTo>
                  <a:cubicBezTo>
                    <a:pt x="37" y="308"/>
                    <a:pt x="30" y="285"/>
                    <a:pt x="30" y="255"/>
                  </a:cubicBezTo>
                  <a:cubicBezTo>
                    <a:pt x="30" y="148"/>
                    <a:pt x="30" y="148"/>
                    <a:pt x="30" y="148"/>
                  </a:cubicBezTo>
                  <a:cubicBezTo>
                    <a:pt x="0" y="148"/>
                    <a:pt x="0" y="148"/>
                    <a:pt x="0" y="148"/>
                  </a:cubicBezTo>
                  <a:cubicBezTo>
                    <a:pt x="0" y="81"/>
                    <a:pt x="0" y="81"/>
                    <a:pt x="0" y="81"/>
                  </a:cubicBezTo>
                  <a:cubicBezTo>
                    <a:pt x="30" y="81"/>
                    <a:pt x="30" y="81"/>
                    <a:pt x="30" y="81"/>
                  </a:cubicBezTo>
                  <a:cubicBezTo>
                    <a:pt x="30" y="16"/>
                    <a:pt x="30" y="16"/>
                    <a:pt x="30" y="16"/>
                  </a:cubicBezTo>
                  <a:cubicBezTo>
                    <a:pt x="118" y="0"/>
                    <a:pt x="118" y="0"/>
                    <a:pt x="118" y="0"/>
                  </a:cubicBezTo>
                  <a:cubicBezTo>
                    <a:pt x="118" y="81"/>
                    <a:pt x="118" y="81"/>
                    <a:pt x="118" y="81"/>
                  </a:cubicBezTo>
                  <a:cubicBezTo>
                    <a:pt x="174" y="81"/>
                    <a:pt x="174" y="81"/>
                    <a:pt x="174" y="81"/>
                  </a:cubicBezTo>
                  <a:cubicBezTo>
                    <a:pt x="174" y="148"/>
                    <a:pt x="174" y="148"/>
                    <a:pt x="174" y="148"/>
                  </a:cubicBezTo>
                  <a:cubicBezTo>
                    <a:pt x="118" y="148"/>
                    <a:pt x="118" y="148"/>
                    <a:pt x="118" y="148"/>
                  </a:cubicBezTo>
                  <a:cubicBezTo>
                    <a:pt x="118" y="249"/>
                    <a:pt x="118" y="249"/>
                    <a:pt x="118" y="249"/>
                  </a:cubicBezTo>
                  <a:cubicBezTo>
                    <a:pt x="118" y="266"/>
                    <a:pt x="126" y="274"/>
                    <a:pt x="142"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8" name="Freeform 12"/>
            <p:cNvSpPr>
              <a:spLocks/>
            </p:cNvSpPr>
            <p:nvPr userDrawn="1"/>
          </p:nvSpPr>
          <p:spPr bwMode="auto">
            <a:xfrm>
              <a:off x="1535113" y="411163"/>
              <a:ext cx="158750" cy="300038"/>
            </a:xfrm>
            <a:custGeom>
              <a:avLst/>
              <a:gdLst>
                <a:gd name="T0" fmla="*/ 142 w 184"/>
                <a:gd name="T1" fmla="*/ 274 h 344"/>
                <a:gd name="T2" fmla="*/ 184 w 184"/>
                <a:gd name="T3" fmla="*/ 265 h 344"/>
                <a:gd name="T4" fmla="*/ 184 w 184"/>
                <a:gd name="T5" fmla="*/ 330 h 344"/>
                <a:gd name="T6" fmla="*/ 151 w 184"/>
                <a:gd name="T7" fmla="*/ 341 h 344"/>
                <a:gd name="T8" fmla="*/ 114 w 184"/>
                <a:gd name="T9" fmla="*/ 344 h 344"/>
                <a:gd name="T10" fmla="*/ 50 w 184"/>
                <a:gd name="T11" fmla="*/ 322 h 344"/>
                <a:gd name="T12" fmla="*/ 31 w 184"/>
                <a:gd name="T13" fmla="*/ 255 h 344"/>
                <a:gd name="T14" fmla="*/ 31 w 184"/>
                <a:gd name="T15" fmla="*/ 148 h 344"/>
                <a:gd name="T16" fmla="*/ 0 w 184"/>
                <a:gd name="T17" fmla="*/ 148 h 344"/>
                <a:gd name="T18" fmla="*/ 0 w 184"/>
                <a:gd name="T19" fmla="*/ 81 h 344"/>
                <a:gd name="T20" fmla="*/ 31 w 184"/>
                <a:gd name="T21" fmla="*/ 81 h 344"/>
                <a:gd name="T22" fmla="*/ 31 w 184"/>
                <a:gd name="T23" fmla="*/ 15 h 344"/>
                <a:gd name="T24" fmla="*/ 119 w 184"/>
                <a:gd name="T25" fmla="*/ 0 h 344"/>
                <a:gd name="T26" fmla="*/ 119 w 184"/>
                <a:gd name="T27" fmla="*/ 81 h 344"/>
                <a:gd name="T28" fmla="*/ 174 w 184"/>
                <a:gd name="T29" fmla="*/ 81 h 344"/>
                <a:gd name="T30" fmla="*/ 174 w 184"/>
                <a:gd name="T31" fmla="*/ 148 h 344"/>
                <a:gd name="T32" fmla="*/ 119 w 184"/>
                <a:gd name="T33" fmla="*/ 148 h 344"/>
                <a:gd name="T34" fmla="*/ 119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4" y="274"/>
                    <a:pt x="168" y="271"/>
                    <a:pt x="184" y="265"/>
                  </a:cubicBezTo>
                  <a:cubicBezTo>
                    <a:pt x="184" y="330"/>
                    <a:pt x="184" y="330"/>
                    <a:pt x="184" y="330"/>
                  </a:cubicBezTo>
                  <a:cubicBezTo>
                    <a:pt x="173" y="335"/>
                    <a:pt x="161" y="339"/>
                    <a:pt x="151" y="341"/>
                  </a:cubicBezTo>
                  <a:cubicBezTo>
                    <a:pt x="140" y="343"/>
                    <a:pt x="128" y="344"/>
                    <a:pt x="114" y="344"/>
                  </a:cubicBezTo>
                  <a:cubicBezTo>
                    <a:pt x="84" y="344"/>
                    <a:pt x="63" y="337"/>
                    <a:pt x="50" y="322"/>
                  </a:cubicBezTo>
                  <a:cubicBezTo>
                    <a:pt x="37" y="308"/>
                    <a:pt x="31" y="285"/>
                    <a:pt x="31" y="255"/>
                  </a:cubicBezTo>
                  <a:cubicBezTo>
                    <a:pt x="31" y="148"/>
                    <a:pt x="31" y="148"/>
                    <a:pt x="31" y="148"/>
                  </a:cubicBezTo>
                  <a:cubicBezTo>
                    <a:pt x="0" y="148"/>
                    <a:pt x="0" y="148"/>
                    <a:pt x="0" y="148"/>
                  </a:cubicBezTo>
                  <a:cubicBezTo>
                    <a:pt x="0" y="81"/>
                    <a:pt x="0" y="81"/>
                    <a:pt x="0" y="81"/>
                  </a:cubicBezTo>
                  <a:cubicBezTo>
                    <a:pt x="31" y="81"/>
                    <a:pt x="31" y="81"/>
                    <a:pt x="31" y="81"/>
                  </a:cubicBezTo>
                  <a:cubicBezTo>
                    <a:pt x="31" y="15"/>
                    <a:pt x="31" y="15"/>
                    <a:pt x="31" y="15"/>
                  </a:cubicBezTo>
                  <a:cubicBezTo>
                    <a:pt x="119" y="0"/>
                    <a:pt x="119" y="0"/>
                    <a:pt x="119" y="0"/>
                  </a:cubicBezTo>
                  <a:cubicBezTo>
                    <a:pt x="119" y="81"/>
                    <a:pt x="119" y="81"/>
                    <a:pt x="119" y="81"/>
                  </a:cubicBezTo>
                  <a:cubicBezTo>
                    <a:pt x="174" y="81"/>
                    <a:pt x="174" y="81"/>
                    <a:pt x="174" y="81"/>
                  </a:cubicBezTo>
                  <a:cubicBezTo>
                    <a:pt x="174" y="148"/>
                    <a:pt x="174" y="148"/>
                    <a:pt x="174" y="148"/>
                  </a:cubicBezTo>
                  <a:cubicBezTo>
                    <a:pt x="119" y="148"/>
                    <a:pt x="119" y="148"/>
                    <a:pt x="119" y="148"/>
                  </a:cubicBezTo>
                  <a:cubicBezTo>
                    <a:pt x="119" y="249"/>
                    <a:pt x="119" y="249"/>
                    <a:pt x="119" y="249"/>
                  </a:cubicBezTo>
                  <a:cubicBezTo>
                    <a:pt x="119" y="266"/>
                    <a:pt x="127" y="274"/>
                    <a:pt x="142"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9" name="Freeform 13"/>
            <p:cNvSpPr>
              <a:spLocks noEditPoints="1"/>
            </p:cNvSpPr>
            <p:nvPr userDrawn="1"/>
          </p:nvSpPr>
          <p:spPr bwMode="auto">
            <a:xfrm>
              <a:off x="1709738" y="479426"/>
              <a:ext cx="211137" cy="231775"/>
            </a:xfrm>
            <a:custGeom>
              <a:avLst/>
              <a:gdLst>
                <a:gd name="T0" fmla="*/ 213 w 244"/>
                <a:gd name="T1" fmla="*/ 30 h 267"/>
                <a:gd name="T2" fmla="*/ 125 w 244"/>
                <a:gd name="T3" fmla="*/ 0 h 267"/>
                <a:gd name="T4" fmla="*/ 33 w 244"/>
                <a:gd name="T5" fmla="*/ 35 h 267"/>
                <a:gd name="T6" fmla="*/ 0 w 244"/>
                <a:gd name="T7" fmla="*/ 135 h 267"/>
                <a:gd name="T8" fmla="*/ 35 w 244"/>
                <a:gd name="T9" fmla="*/ 233 h 267"/>
                <a:gd name="T10" fmla="*/ 133 w 244"/>
                <a:gd name="T11" fmla="*/ 267 h 267"/>
                <a:gd name="T12" fmla="*/ 185 w 244"/>
                <a:gd name="T13" fmla="*/ 263 h 267"/>
                <a:gd name="T14" fmla="*/ 227 w 244"/>
                <a:gd name="T15" fmla="*/ 249 h 267"/>
                <a:gd name="T16" fmla="*/ 214 w 244"/>
                <a:gd name="T17" fmla="*/ 190 h 267"/>
                <a:gd name="T18" fmla="*/ 186 w 244"/>
                <a:gd name="T19" fmla="*/ 200 h 267"/>
                <a:gd name="T20" fmla="*/ 144 w 244"/>
                <a:gd name="T21" fmla="*/ 204 h 267"/>
                <a:gd name="T22" fmla="*/ 104 w 244"/>
                <a:gd name="T23" fmla="*/ 192 h 267"/>
                <a:gd name="T24" fmla="*/ 88 w 244"/>
                <a:gd name="T25" fmla="*/ 158 h 267"/>
                <a:gd name="T26" fmla="*/ 244 w 244"/>
                <a:gd name="T27" fmla="*/ 158 h 267"/>
                <a:gd name="T28" fmla="*/ 244 w 244"/>
                <a:gd name="T29" fmla="*/ 118 h 267"/>
                <a:gd name="T30" fmla="*/ 213 w 244"/>
                <a:gd name="T31" fmla="*/ 30 h 267"/>
                <a:gd name="T32" fmla="*/ 90 w 244"/>
                <a:gd name="T33" fmla="*/ 102 h 267"/>
                <a:gd name="T34" fmla="*/ 102 w 244"/>
                <a:gd name="T35" fmla="*/ 70 h 267"/>
                <a:gd name="T36" fmla="*/ 128 w 244"/>
                <a:gd name="T37" fmla="*/ 61 h 267"/>
                <a:gd name="T38" fmla="*/ 155 w 244"/>
                <a:gd name="T39" fmla="*/ 72 h 267"/>
                <a:gd name="T40" fmla="*/ 165 w 244"/>
                <a:gd name="T41" fmla="*/ 102 h 267"/>
                <a:gd name="T42" fmla="*/ 90 w 244"/>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4" h="267">
                  <a:moveTo>
                    <a:pt x="213" y="30"/>
                  </a:moveTo>
                  <a:cubicBezTo>
                    <a:pt x="192" y="10"/>
                    <a:pt x="163" y="0"/>
                    <a:pt x="125" y="0"/>
                  </a:cubicBezTo>
                  <a:cubicBezTo>
                    <a:pt x="85" y="0"/>
                    <a:pt x="54" y="12"/>
                    <a:pt x="33" y="35"/>
                  </a:cubicBezTo>
                  <a:cubicBezTo>
                    <a:pt x="11" y="58"/>
                    <a:pt x="0" y="92"/>
                    <a:pt x="0" y="135"/>
                  </a:cubicBezTo>
                  <a:cubicBezTo>
                    <a:pt x="0" y="178"/>
                    <a:pt x="12" y="210"/>
                    <a:pt x="35" y="233"/>
                  </a:cubicBezTo>
                  <a:cubicBezTo>
                    <a:pt x="59" y="256"/>
                    <a:pt x="91" y="267"/>
                    <a:pt x="133" y="267"/>
                  </a:cubicBezTo>
                  <a:cubicBezTo>
                    <a:pt x="153" y="267"/>
                    <a:pt x="171" y="266"/>
                    <a:pt x="185" y="263"/>
                  </a:cubicBezTo>
                  <a:cubicBezTo>
                    <a:pt x="200" y="261"/>
                    <a:pt x="214" y="256"/>
                    <a:pt x="227" y="249"/>
                  </a:cubicBezTo>
                  <a:cubicBezTo>
                    <a:pt x="214" y="190"/>
                    <a:pt x="214" y="190"/>
                    <a:pt x="214" y="190"/>
                  </a:cubicBezTo>
                  <a:cubicBezTo>
                    <a:pt x="204" y="194"/>
                    <a:pt x="195" y="197"/>
                    <a:pt x="186" y="200"/>
                  </a:cubicBezTo>
                  <a:cubicBezTo>
                    <a:pt x="173" y="202"/>
                    <a:pt x="159" y="204"/>
                    <a:pt x="144" y="204"/>
                  </a:cubicBezTo>
                  <a:cubicBezTo>
                    <a:pt x="127" y="204"/>
                    <a:pt x="114" y="200"/>
                    <a:pt x="104" y="192"/>
                  </a:cubicBezTo>
                  <a:cubicBezTo>
                    <a:pt x="94" y="183"/>
                    <a:pt x="89" y="172"/>
                    <a:pt x="88" y="158"/>
                  </a:cubicBezTo>
                  <a:cubicBezTo>
                    <a:pt x="244" y="158"/>
                    <a:pt x="244" y="158"/>
                    <a:pt x="244" y="158"/>
                  </a:cubicBezTo>
                  <a:cubicBezTo>
                    <a:pt x="244" y="118"/>
                    <a:pt x="244" y="118"/>
                    <a:pt x="244" y="118"/>
                  </a:cubicBezTo>
                  <a:cubicBezTo>
                    <a:pt x="244" y="80"/>
                    <a:pt x="234" y="51"/>
                    <a:pt x="213" y="30"/>
                  </a:cubicBezTo>
                  <a:moveTo>
                    <a:pt x="90" y="102"/>
                  </a:moveTo>
                  <a:cubicBezTo>
                    <a:pt x="91" y="87"/>
                    <a:pt x="95" y="77"/>
                    <a:pt x="102" y="70"/>
                  </a:cubicBezTo>
                  <a:cubicBezTo>
                    <a:pt x="109" y="64"/>
                    <a:pt x="118" y="61"/>
                    <a:pt x="128" y="61"/>
                  </a:cubicBezTo>
                  <a:cubicBezTo>
                    <a:pt x="139" y="61"/>
                    <a:pt x="148" y="64"/>
                    <a:pt x="155" y="72"/>
                  </a:cubicBezTo>
                  <a:cubicBezTo>
                    <a:pt x="161" y="79"/>
                    <a:pt x="165" y="89"/>
                    <a:pt x="165" y="102"/>
                  </a:cubicBezTo>
                  <a:lnTo>
                    <a:pt x="90"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0" name="Freeform 14"/>
            <p:cNvSpPr>
              <a:spLocks noEditPoints="1"/>
            </p:cNvSpPr>
            <p:nvPr userDrawn="1"/>
          </p:nvSpPr>
          <p:spPr bwMode="auto">
            <a:xfrm>
              <a:off x="668338" y="479426"/>
              <a:ext cx="209550" cy="231775"/>
            </a:xfrm>
            <a:custGeom>
              <a:avLst/>
              <a:gdLst>
                <a:gd name="T0" fmla="*/ 212 w 243"/>
                <a:gd name="T1" fmla="*/ 30 h 267"/>
                <a:gd name="T2" fmla="*/ 124 w 243"/>
                <a:gd name="T3" fmla="*/ 0 h 267"/>
                <a:gd name="T4" fmla="*/ 32 w 243"/>
                <a:gd name="T5" fmla="*/ 35 h 267"/>
                <a:gd name="T6" fmla="*/ 0 w 243"/>
                <a:gd name="T7" fmla="*/ 135 h 267"/>
                <a:gd name="T8" fmla="*/ 35 w 243"/>
                <a:gd name="T9" fmla="*/ 233 h 267"/>
                <a:gd name="T10" fmla="*/ 132 w 243"/>
                <a:gd name="T11" fmla="*/ 267 h 267"/>
                <a:gd name="T12" fmla="*/ 184 w 243"/>
                <a:gd name="T13" fmla="*/ 263 h 267"/>
                <a:gd name="T14" fmla="*/ 227 w 243"/>
                <a:gd name="T15" fmla="*/ 249 h 267"/>
                <a:gd name="T16" fmla="*/ 213 w 243"/>
                <a:gd name="T17" fmla="*/ 190 h 267"/>
                <a:gd name="T18" fmla="*/ 185 w 243"/>
                <a:gd name="T19" fmla="*/ 200 h 267"/>
                <a:gd name="T20" fmla="*/ 143 w 243"/>
                <a:gd name="T21" fmla="*/ 204 h 267"/>
                <a:gd name="T22" fmla="*/ 103 w 243"/>
                <a:gd name="T23" fmla="*/ 192 h 267"/>
                <a:gd name="T24" fmla="*/ 88 w 243"/>
                <a:gd name="T25" fmla="*/ 158 h 267"/>
                <a:gd name="T26" fmla="*/ 243 w 243"/>
                <a:gd name="T27" fmla="*/ 158 h 267"/>
                <a:gd name="T28" fmla="*/ 243 w 243"/>
                <a:gd name="T29" fmla="*/ 118 h 267"/>
                <a:gd name="T30" fmla="*/ 212 w 243"/>
                <a:gd name="T31" fmla="*/ 30 h 267"/>
                <a:gd name="T32" fmla="*/ 89 w 243"/>
                <a:gd name="T33" fmla="*/ 102 h 267"/>
                <a:gd name="T34" fmla="*/ 102 w 243"/>
                <a:gd name="T35" fmla="*/ 70 h 267"/>
                <a:gd name="T36" fmla="*/ 127 w 243"/>
                <a:gd name="T37" fmla="*/ 61 h 267"/>
                <a:gd name="T38" fmla="*/ 154 w 243"/>
                <a:gd name="T39" fmla="*/ 72 h 267"/>
                <a:gd name="T40" fmla="*/ 164 w 243"/>
                <a:gd name="T41" fmla="*/ 102 h 267"/>
                <a:gd name="T42" fmla="*/ 89 w 243"/>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3" h="267">
                  <a:moveTo>
                    <a:pt x="212" y="30"/>
                  </a:moveTo>
                  <a:cubicBezTo>
                    <a:pt x="191" y="10"/>
                    <a:pt x="162" y="0"/>
                    <a:pt x="124" y="0"/>
                  </a:cubicBezTo>
                  <a:cubicBezTo>
                    <a:pt x="84" y="0"/>
                    <a:pt x="53" y="12"/>
                    <a:pt x="32" y="35"/>
                  </a:cubicBezTo>
                  <a:cubicBezTo>
                    <a:pt x="10" y="58"/>
                    <a:pt x="0" y="92"/>
                    <a:pt x="0" y="135"/>
                  </a:cubicBezTo>
                  <a:cubicBezTo>
                    <a:pt x="0" y="178"/>
                    <a:pt x="11" y="210"/>
                    <a:pt x="35" y="233"/>
                  </a:cubicBezTo>
                  <a:cubicBezTo>
                    <a:pt x="58" y="256"/>
                    <a:pt x="90" y="267"/>
                    <a:pt x="132" y="267"/>
                  </a:cubicBezTo>
                  <a:cubicBezTo>
                    <a:pt x="153" y="267"/>
                    <a:pt x="170" y="266"/>
                    <a:pt x="184" y="263"/>
                  </a:cubicBezTo>
                  <a:cubicBezTo>
                    <a:pt x="199" y="261"/>
                    <a:pt x="213" y="256"/>
                    <a:pt x="227" y="249"/>
                  </a:cubicBezTo>
                  <a:cubicBezTo>
                    <a:pt x="213" y="190"/>
                    <a:pt x="213" y="190"/>
                    <a:pt x="213" y="190"/>
                  </a:cubicBezTo>
                  <a:cubicBezTo>
                    <a:pt x="203" y="194"/>
                    <a:pt x="194" y="197"/>
                    <a:pt x="185" y="200"/>
                  </a:cubicBezTo>
                  <a:cubicBezTo>
                    <a:pt x="172" y="202"/>
                    <a:pt x="158" y="204"/>
                    <a:pt x="143" y="204"/>
                  </a:cubicBezTo>
                  <a:cubicBezTo>
                    <a:pt x="126" y="204"/>
                    <a:pt x="113" y="200"/>
                    <a:pt x="103" y="192"/>
                  </a:cubicBezTo>
                  <a:cubicBezTo>
                    <a:pt x="93" y="183"/>
                    <a:pt x="88" y="172"/>
                    <a:pt x="88" y="158"/>
                  </a:cubicBezTo>
                  <a:cubicBezTo>
                    <a:pt x="243" y="158"/>
                    <a:pt x="243" y="158"/>
                    <a:pt x="243" y="158"/>
                  </a:cubicBezTo>
                  <a:cubicBezTo>
                    <a:pt x="243" y="118"/>
                    <a:pt x="243" y="118"/>
                    <a:pt x="243" y="118"/>
                  </a:cubicBezTo>
                  <a:cubicBezTo>
                    <a:pt x="243" y="80"/>
                    <a:pt x="233" y="51"/>
                    <a:pt x="212" y="30"/>
                  </a:cubicBezTo>
                  <a:moveTo>
                    <a:pt x="89" y="102"/>
                  </a:moveTo>
                  <a:cubicBezTo>
                    <a:pt x="91" y="87"/>
                    <a:pt x="95" y="77"/>
                    <a:pt x="102" y="70"/>
                  </a:cubicBezTo>
                  <a:cubicBezTo>
                    <a:pt x="108" y="64"/>
                    <a:pt x="117" y="61"/>
                    <a:pt x="127" y="61"/>
                  </a:cubicBezTo>
                  <a:cubicBezTo>
                    <a:pt x="138" y="61"/>
                    <a:pt x="147" y="64"/>
                    <a:pt x="154" y="72"/>
                  </a:cubicBezTo>
                  <a:cubicBezTo>
                    <a:pt x="160" y="79"/>
                    <a:pt x="164" y="89"/>
                    <a:pt x="164" y="102"/>
                  </a:cubicBezTo>
                  <a:lnTo>
                    <a:pt x="89"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grpSp>
    </p:spTree>
    <p:extLst>
      <p:ext uri="{BB962C8B-B14F-4D97-AF65-F5344CB8AC3E}">
        <p14:creationId xmlns:p14="http://schemas.microsoft.com/office/powerpoint/2010/main" val="1665008738"/>
      </p:ext>
    </p:extLst>
  </p:cSld>
  <p:clrMapOvr>
    <a:overrideClrMapping bg1="lt1" tx1="dk1" bg2="lt2" tx2="dk2" accent1="accent1" accent2="accent2" accent3="accent3" accent4="accent4" accent5="accent5" accent6="accent6" hlink="hlink" folHlink="folHlink"/>
  </p:clrMapOvr>
  <p:transition>
    <p:fade/>
  </p:transition>
  <p:extLst mod="1">
    <p:ext uri="{DCECCB84-F9BA-43D5-87BE-67443E8EF086}">
      <p15:sldGuideLst xmlns:p15="http://schemas.microsoft.com/office/powerpoint/2012/main">
        <p15:guide id="1" orient="horz" pos="4088">
          <p15:clr>
            <a:srgbClr val="FBAE4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eam profile 2">
    <p:spTree>
      <p:nvGrpSpPr>
        <p:cNvPr id="1" name=""/>
        <p:cNvGrpSpPr/>
        <p:nvPr/>
      </p:nvGrpSpPr>
      <p:grpSpPr>
        <a:xfrm>
          <a:off x="0" y="0"/>
          <a:ext cx="0" cy="0"/>
          <a:chOff x="0" y="0"/>
          <a:chExt cx="0" cy="0"/>
        </a:xfrm>
      </p:grpSpPr>
      <p:sp>
        <p:nvSpPr>
          <p:cNvPr id="2" name="Title 1"/>
          <p:cNvSpPr>
            <a:spLocks noGrp="1"/>
          </p:cNvSpPr>
          <p:nvPr>
            <p:ph type="title"/>
          </p:nvPr>
        </p:nvSpPr>
        <p:spPr>
          <a:xfrm>
            <a:off x="376238" y="317500"/>
            <a:ext cx="8391525" cy="698500"/>
          </a:xfrm>
        </p:spPr>
        <p:txBody>
          <a:bodyPr/>
          <a:lstStyle/>
          <a:p>
            <a:r>
              <a:rPr lang="en-US" noProof="0" smtClean="0"/>
              <a:t>Click to edit Master title style</a:t>
            </a:r>
            <a:endParaRPr lang="en-US" noProof="0" dirty="0"/>
          </a:p>
        </p:txBody>
      </p:sp>
      <p:sp>
        <p:nvSpPr>
          <p:cNvPr id="4" name="Rectangle 3"/>
          <p:cNvSpPr/>
          <p:nvPr userDrawn="1"/>
        </p:nvSpPr>
        <p:spPr>
          <a:xfrm>
            <a:off x="378000" y="1707173"/>
            <a:ext cx="412200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100" noProof="0" dirty="0">
              <a:solidFill>
                <a:schemeClr val="bg1"/>
              </a:solidFill>
            </a:endParaRPr>
          </a:p>
        </p:txBody>
      </p:sp>
      <p:sp>
        <p:nvSpPr>
          <p:cNvPr id="5" name="Rectangle 4"/>
          <p:cNvSpPr/>
          <p:nvPr userDrawn="1"/>
        </p:nvSpPr>
        <p:spPr>
          <a:xfrm>
            <a:off x="4668064" y="1700213"/>
            <a:ext cx="4106300" cy="60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100" noProof="0" dirty="0">
              <a:solidFill>
                <a:schemeClr val="bg1"/>
              </a:solidFill>
            </a:endParaRPr>
          </a:p>
        </p:txBody>
      </p:sp>
      <p:sp>
        <p:nvSpPr>
          <p:cNvPr id="6" name="Rectangle 5"/>
          <p:cNvSpPr/>
          <p:nvPr userDrawn="1"/>
        </p:nvSpPr>
        <p:spPr>
          <a:xfrm>
            <a:off x="378000" y="4065173"/>
            <a:ext cx="412200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100" noProof="0" dirty="0">
              <a:solidFill>
                <a:schemeClr val="bg1"/>
              </a:solidFill>
            </a:endParaRPr>
          </a:p>
        </p:txBody>
      </p:sp>
      <p:sp>
        <p:nvSpPr>
          <p:cNvPr id="7" name="Rectangle 6"/>
          <p:cNvSpPr/>
          <p:nvPr userDrawn="1"/>
        </p:nvSpPr>
        <p:spPr>
          <a:xfrm>
            <a:off x="4668064" y="4065173"/>
            <a:ext cx="410630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100" noProof="0" dirty="0">
              <a:solidFill>
                <a:schemeClr val="bg1"/>
              </a:solidFill>
            </a:endParaRPr>
          </a:p>
        </p:txBody>
      </p:sp>
      <p:sp>
        <p:nvSpPr>
          <p:cNvPr id="8" name="Picture Placeholder 11"/>
          <p:cNvSpPr>
            <a:spLocks noGrp="1"/>
          </p:cNvSpPr>
          <p:nvPr>
            <p:ph type="pic" sz="quarter" idx="25"/>
          </p:nvPr>
        </p:nvSpPr>
        <p:spPr>
          <a:xfrm>
            <a:off x="378000" y="1880213"/>
            <a:ext cx="1476000" cy="1476000"/>
          </a:xfrm>
        </p:spPr>
        <p:txBody>
          <a:bodyPr/>
          <a:lstStyle>
            <a:lvl1pPr algn="ctr">
              <a:defRPr/>
            </a:lvl1pPr>
          </a:lstStyle>
          <a:p>
            <a:r>
              <a:rPr lang="en-US" noProof="0" smtClean="0"/>
              <a:t>Click icon to add picture</a:t>
            </a:r>
            <a:endParaRPr lang="en-US" noProof="0" dirty="0"/>
          </a:p>
        </p:txBody>
      </p:sp>
      <p:sp>
        <p:nvSpPr>
          <p:cNvPr id="9" name="Picture Placeholder 11"/>
          <p:cNvSpPr>
            <a:spLocks noGrp="1"/>
          </p:cNvSpPr>
          <p:nvPr>
            <p:ph type="pic" sz="quarter" idx="27"/>
          </p:nvPr>
        </p:nvSpPr>
        <p:spPr>
          <a:xfrm>
            <a:off x="4668064" y="1880213"/>
            <a:ext cx="1476000" cy="1476000"/>
          </a:xfrm>
        </p:spPr>
        <p:txBody>
          <a:bodyPr/>
          <a:lstStyle>
            <a:lvl1pPr algn="ctr">
              <a:defRPr/>
            </a:lvl1pPr>
          </a:lstStyle>
          <a:p>
            <a:r>
              <a:rPr lang="en-US" noProof="0" smtClean="0"/>
              <a:t>Click icon to add picture</a:t>
            </a:r>
            <a:endParaRPr lang="en-US" noProof="0" dirty="0"/>
          </a:p>
        </p:txBody>
      </p:sp>
      <p:sp>
        <p:nvSpPr>
          <p:cNvPr id="10" name="Picture Placeholder 11"/>
          <p:cNvSpPr>
            <a:spLocks noGrp="1"/>
          </p:cNvSpPr>
          <p:nvPr>
            <p:ph type="pic" sz="quarter" idx="29"/>
          </p:nvPr>
        </p:nvSpPr>
        <p:spPr>
          <a:xfrm>
            <a:off x="378000" y="4256213"/>
            <a:ext cx="1476000" cy="1476000"/>
          </a:xfrm>
        </p:spPr>
        <p:txBody>
          <a:bodyPr/>
          <a:lstStyle>
            <a:lvl1pPr algn="ctr">
              <a:defRPr/>
            </a:lvl1pPr>
          </a:lstStyle>
          <a:p>
            <a:r>
              <a:rPr lang="en-US" noProof="0" smtClean="0"/>
              <a:t>Click icon to add picture</a:t>
            </a:r>
            <a:endParaRPr lang="en-US" noProof="0" dirty="0"/>
          </a:p>
        </p:txBody>
      </p:sp>
      <p:sp>
        <p:nvSpPr>
          <p:cNvPr id="11" name="Picture Placeholder 11"/>
          <p:cNvSpPr>
            <a:spLocks noGrp="1"/>
          </p:cNvSpPr>
          <p:nvPr>
            <p:ph type="pic" sz="quarter" idx="31"/>
          </p:nvPr>
        </p:nvSpPr>
        <p:spPr>
          <a:xfrm>
            <a:off x="4668064" y="4256213"/>
            <a:ext cx="1476000" cy="1476000"/>
          </a:xfrm>
        </p:spPr>
        <p:txBody>
          <a:bodyPr/>
          <a:lstStyle>
            <a:lvl1pPr algn="ctr">
              <a:defRPr/>
            </a:lvl1pPr>
          </a:lstStyle>
          <a:p>
            <a:r>
              <a:rPr lang="en-US" noProof="0" smtClean="0"/>
              <a:t>Click icon to add picture</a:t>
            </a:r>
            <a:endParaRPr lang="en-US" noProof="0" dirty="0"/>
          </a:p>
        </p:txBody>
      </p:sp>
      <p:sp>
        <p:nvSpPr>
          <p:cNvPr id="13" name="Text Placeholder 12"/>
          <p:cNvSpPr>
            <a:spLocks noGrp="1"/>
          </p:cNvSpPr>
          <p:nvPr>
            <p:ph type="body" sz="quarter" idx="32"/>
          </p:nvPr>
        </p:nvSpPr>
        <p:spPr>
          <a:xfrm>
            <a:off x="2012612" y="1880213"/>
            <a:ext cx="2466000" cy="1944000"/>
          </a:xfrm>
        </p:spPr>
        <p:txBody>
          <a:bodyPr/>
          <a:lstStyle>
            <a:lvl1pPr>
              <a:spcAft>
                <a:spcPts val="0"/>
              </a:spcAft>
              <a:defRPr b="1"/>
            </a:lvl1pPr>
            <a:lvl2pPr>
              <a:spcAft>
                <a:spcPts val="0"/>
              </a:spcAft>
              <a:defRPr b="0"/>
            </a:lvl2pPr>
          </a:lstStyle>
          <a:p>
            <a:pPr lvl="0"/>
            <a:r>
              <a:rPr lang="en-US" noProof="0" smtClean="0"/>
              <a:t>Edit Master text styles</a:t>
            </a:r>
          </a:p>
          <a:p>
            <a:pPr lvl="1"/>
            <a:r>
              <a:rPr lang="en-US" noProof="0" smtClean="0"/>
              <a:t>Second level</a:t>
            </a:r>
          </a:p>
        </p:txBody>
      </p:sp>
      <p:sp>
        <p:nvSpPr>
          <p:cNvPr id="14" name="Text Placeholder 12"/>
          <p:cNvSpPr>
            <a:spLocks noGrp="1"/>
          </p:cNvSpPr>
          <p:nvPr>
            <p:ph type="body" sz="quarter" idx="33"/>
          </p:nvPr>
        </p:nvSpPr>
        <p:spPr>
          <a:xfrm>
            <a:off x="6297420" y="1880213"/>
            <a:ext cx="2476944" cy="1944000"/>
          </a:xfrm>
        </p:spPr>
        <p:txBody>
          <a:bodyPr/>
          <a:lstStyle>
            <a:lvl1pPr>
              <a:spcAft>
                <a:spcPts val="0"/>
              </a:spcAft>
              <a:defRPr b="1"/>
            </a:lvl1pPr>
            <a:lvl2pPr>
              <a:spcAft>
                <a:spcPts val="0"/>
              </a:spcAft>
              <a:defRPr b="0"/>
            </a:lvl2pPr>
          </a:lstStyle>
          <a:p>
            <a:pPr lvl="0"/>
            <a:r>
              <a:rPr lang="en-US" noProof="0" smtClean="0"/>
              <a:t>Edit Master text styles</a:t>
            </a:r>
          </a:p>
          <a:p>
            <a:pPr lvl="1"/>
            <a:r>
              <a:rPr lang="en-US" noProof="0" smtClean="0"/>
              <a:t>Second level</a:t>
            </a:r>
          </a:p>
        </p:txBody>
      </p:sp>
      <p:sp>
        <p:nvSpPr>
          <p:cNvPr id="15" name="Text Placeholder 12"/>
          <p:cNvSpPr>
            <a:spLocks noGrp="1"/>
          </p:cNvSpPr>
          <p:nvPr>
            <p:ph type="body" sz="quarter" idx="34"/>
          </p:nvPr>
        </p:nvSpPr>
        <p:spPr>
          <a:xfrm>
            <a:off x="2012612" y="4256213"/>
            <a:ext cx="2466000" cy="1944000"/>
          </a:xfrm>
        </p:spPr>
        <p:txBody>
          <a:bodyPr/>
          <a:lstStyle>
            <a:lvl1pPr>
              <a:spcAft>
                <a:spcPts val="0"/>
              </a:spcAft>
              <a:defRPr b="1"/>
            </a:lvl1pPr>
            <a:lvl2pPr>
              <a:spcAft>
                <a:spcPts val="0"/>
              </a:spcAft>
              <a:defRPr b="0"/>
            </a:lvl2pPr>
          </a:lstStyle>
          <a:p>
            <a:pPr lvl="0"/>
            <a:r>
              <a:rPr lang="en-US" noProof="0" smtClean="0"/>
              <a:t>Edit Master text styles</a:t>
            </a:r>
          </a:p>
          <a:p>
            <a:pPr lvl="1"/>
            <a:r>
              <a:rPr lang="en-US" noProof="0" smtClean="0"/>
              <a:t>Second level</a:t>
            </a:r>
          </a:p>
        </p:txBody>
      </p:sp>
      <p:sp>
        <p:nvSpPr>
          <p:cNvPr id="16" name="Text Placeholder 12"/>
          <p:cNvSpPr>
            <a:spLocks noGrp="1"/>
          </p:cNvSpPr>
          <p:nvPr>
            <p:ph type="body" sz="quarter" idx="35"/>
          </p:nvPr>
        </p:nvSpPr>
        <p:spPr>
          <a:xfrm>
            <a:off x="6297420" y="4256213"/>
            <a:ext cx="2476944" cy="1944000"/>
          </a:xfrm>
        </p:spPr>
        <p:txBody>
          <a:bodyPr/>
          <a:lstStyle>
            <a:lvl1pPr>
              <a:spcAft>
                <a:spcPts val="0"/>
              </a:spcAft>
              <a:defRPr b="1"/>
            </a:lvl1pPr>
            <a:lvl2pPr>
              <a:spcAft>
                <a:spcPts val="0"/>
              </a:spcAft>
              <a:defRPr b="0"/>
            </a:lvl2pPr>
          </a:lstStyle>
          <a:p>
            <a:pPr lvl="0"/>
            <a:r>
              <a:rPr lang="en-US" noProof="0" smtClean="0"/>
              <a:t>Edit Master text styles</a:t>
            </a:r>
          </a:p>
          <a:p>
            <a:pPr lvl="1"/>
            <a:r>
              <a:rPr lang="en-US" noProof="0" smtClean="0"/>
              <a:t>Second level</a:t>
            </a:r>
          </a:p>
        </p:txBody>
      </p:sp>
      <p:sp>
        <p:nvSpPr>
          <p:cNvPr id="17" name="Text Placeholder 8"/>
          <p:cNvSpPr>
            <a:spLocks noGrp="1"/>
          </p:cNvSpPr>
          <p:nvPr>
            <p:ph type="body" sz="quarter" idx="13" hasCustomPrompt="1"/>
          </p:nvPr>
        </p:nvSpPr>
        <p:spPr>
          <a:xfrm>
            <a:off x="376238" y="651600"/>
            <a:ext cx="8371762"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Tree>
    <p:extLst>
      <p:ext uri="{BB962C8B-B14F-4D97-AF65-F5344CB8AC3E}">
        <p14:creationId xmlns:p14="http://schemas.microsoft.com/office/powerpoint/2010/main" val="3705043249"/>
      </p:ext>
    </p:extLst>
  </p:cSld>
  <p:clrMapOvr>
    <a:masterClrMapping/>
  </p:clrMapOvr>
  <p:transition>
    <p:fad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3 picture and text">
    <p:spTree>
      <p:nvGrpSpPr>
        <p:cNvPr id="1" name=""/>
        <p:cNvGrpSpPr/>
        <p:nvPr/>
      </p:nvGrpSpPr>
      <p:grpSpPr>
        <a:xfrm>
          <a:off x="0" y="0"/>
          <a:ext cx="0" cy="0"/>
          <a:chOff x="0" y="0"/>
          <a:chExt cx="0" cy="0"/>
        </a:xfrm>
      </p:grpSpPr>
      <p:sp>
        <p:nvSpPr>
          <p:cNvPr id="2" name="Title 1"/>
          <p:cNvSpPr>
            <a:spLocks noGrp="1"/>
          </p:cNvSpPr>
          <p:nvPr>
            <p:ph type="title"/>
          </p:nvPr>
        </p:nvSpPr>
        <p:spPr>
          <a:xfrm>
            <a:off x="376238" y="317501"/>
            <a:ext cx="8391525" cy="698499"/>
          </a:xfrm>
        </p:spPr>
        <p:txBody>
          <a:bodyPr/>
          <a:lstStyle/>
          <a:p>
            <a:r>
              <a:rPr lang="en-US" noProof="0" smtClean="0"/>
              <a:t>Click to edit Master title style</a:t>
            </a:r>
            <a:endParaRPr lang="en-US" noProof="0" dirty="0"/>
          </a:p>
        </p:txBody>
      </p:sp>
      <p:sp>
        <p:nvSpPr>
          <p:cNvPr id="4" name="Picture Placeholder 7"/>
          <p:cNvSpPr>
            <a:spLocks noGrp="1"/>
          </p:cNvSpPr>
          <p:nvPr>
            <p:ph type="pic" sz="quarter" idx="13"/>
          </p:nvPr>
        </p:nvSpPr>
        <p:spPr>
          <a:xfrm>
            <a:off x="376238" y="1700213"/>
            <a:ext cx="2771775" cy="1971675"/>
          </a:xfrm>
        </p:spPr>
        <p:txBody>
          <a:bodyPr/>
          <a:lstStyle/>
          <a:p>
            <a:r>
              <a:rPr lang="en-US" noProof="0" smtClean="0"/>
              <a:t>Click icon to add picture</a:t>
            </a:r>
            <a:endParaRPr lang="en-US" noProof="0" dirty="0"/>
          </a:p>
        </p:txBody>
      </p:sp>
      <p:sp>
        <p:nvSpPr>
          <p:cNvPr id="5" name="Picture Placeholder 7"/>
          <p:cNvSpPr>
            <a:spLocks noGrp="1"/>
          </p:cNvSpPr>
          <p:nvPr>
            <p:ph type="pic" sz="quarter" idx="14"/>
          </p:nvPr>
        </p:nvSpPr>
        <p:spPr>
          <a:xfrm>
            <a:off x="6004798" y="1700213"/>
            <a:ext cx="2762965" cy="1971675"/>
          </a:xfrm>
        </p:spPr>
        <p:txBody>
          <a:bodyPr/>
          <a:lstStyle/>
          <a:p>
            <a:r>
              <a:rPr lang="en-US" noProof="0" smtClean="0"/>
              <a:t>Click icon to add picture</a:t>
            </a:r>
            <a:endParaRPr lang="en-US" noProof="0" dirty="0"/>
          </a:p>
        </p:txBody>
      </p:sp>
      <p:sp>
        <p:nvSpPr>
          <p:cNvPr id="6" name="Picture Placeholder 7"/>
          <p:cNvSpPr>
            <a:spLocks noGrp="1"/>
          </p:cNvSpPr>
          <p:nvPr>
            <p:ph type="pic" sz="quarter" idx="15"/>
          </p:nvPr>
        </p:nvSpPr>
        <p:spPr>
          <a:xfrm>
            <a:off x="3204806" y="1700213"/>
            <a:ext cx="2743200" cy="1971675"/>
          </a:xfrm>
        </p:spPr>
        <p:txBody>
          <a:bodyPr/>
          <a:lstStyle/>
          <a:p>
            <a:r>
              <a:rPr lang="en-US" noProof="0" smtClean="0"/>
              <a:t>Click icon to add picture</a:t>
            </a:r>
            <a:endParaRPr lang="en-US" noProof="0" dirty="0"/>
          </a:p>
        </p:txBody>
      </p:sp>
      <p:sp>
        <p:nvSpPr>
          <p:cNvPr id="9" name="Text Placeholder 18"/>
          <p:cNvSpPr>
            <a:spLocks noGrp="1"/>
          </p:cNvSpPr>
          <p:nvPr>
            <p:ph idx="1" hasCustomPrompt="1"/>
          </p:nvPr>
        </p:nvSpPr>
        <p:spPr>
          <a:xfrm>
            <a:off x="376238" y="3832225"/>
            <a:ext cx="2762962" cy="2095200"/>
          </a:xfrm>
          <a:prstGeom prst="rect">
            <a:avLst/>
          </a:prstGeom>
        </p:spPr>
        <p:txBody>
          <a:bodyPr vert="horz" lIns="0" tIns="0" rIns="0" bIns="0" rtlCol="0">
            <a:normAutofit/>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13" name="Text Placeholder 18"/>
          <p:cNvSpPr>
            <a:spLocks noGrp="1"/>
          </p:cNvSpPr>
          <p:nvPr>
            <p:ph idx="16" hasCustomPrompt="1"/>
          </p:nvPr>
        </p:nvSpPr>
        <p:spPr>
          <a:xfrm>
            <a:off x="3200400" y="3832225"/>
            <a:ext cx="2743200" cy="2095200"/>
          </a:xfrm>
          <a:prstGeom prst="rect">
            <a:avLst/>
          </a:prstGeom>
        </p:spPr>
        <p:txBody>
          <a:bodyPr vert="horz" lIns="0" tIns="0" rIns="0" bIns="0" rtlCol="0">
            <a:normAutofit/>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14" name="Text Placeholder 18"/>
          <p:cNvSpPr>
            <a:spLocks noGrp="1"/>
          </p:cNvSpPr>
          <p:nvPr>
            <p:ph idx="17" hasCustomPrompt="1"/>
          </p:nvPr>
        </p:nvSpPr>
        <p:spPr>
          <a:xfrm>
            <a:off x="6004798" y="3832225"/>
            <a:ext cx="2762965" cy="2095200"/>
          </a:xfrm>
          <a:prstGeom prst="rect">
            <a:avLst/>
          </a:prstGeom>
        </p:spPr>
        <p:txBody>
          <a:bodyPr vert="horz" lIns="0" tIns="0" rIns="0" bIns="0" rtlCol="0">
            <a:normAutofit/>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10" name="Text Placeholder 8"/>
          <p:cNvSpPr>
            <a:spLocks noGrp="1"/>
          </p:cNvSpPr>
          <p:nvPr>
            <p:ph type="body" sz="quarter" idx="18" hasCustomPrompt="1"/>
          </p:nvPr>
        </p:nvSpPr>
        <p:spPr>
          <a:xfrm>
            <a:off x="376238" y="651600"/>
            <a:ext cx="8371762"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Tree>
    <p:extLst>
      <p:ext uri="{BB962C8B-B14F-4D97-AF65-F5344CB8AC3E}">
        <p14:creationId xmlns:p14="http://schemas.microsoft.com/office/powerpoint/2010/main" val="3395560946"/>
      </p:ext>
    </p:extLst>
  </p:cSld>
  <p:clrMapOvr>
    <a:masterClrMapping/>
  </p:clrMapOvr>
  <p:transition>
    <p:fad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itle &amp; subtitle">
    <p:spTree>
      <p:nvGrpSpPr>
        <p:cNvPr id="1" name=""/>
        <p:cNvGrpSpPr/>
        <p:nvPr/>
      </p:nvGrpSpPr>
      <p:grpSpPr>
        <a:xfrm>
          <a:off x="0" y="0"/>
          <a:ext cx="0" cy="0"/>
          <a:chOff x="0" y="0"/>
          <a:chExt cx="0" cy="0"/>
        </a:xfrm>
      </p:grpSpPr>
      <p:sp>
        <p:nvSpPr>
          <p:cNvPr id="10" name="Text Placeholder 8"/>
          <p:cNvSpPr>
            <a:spLocks noGrp="1"/>
          </p:cNvSpPr>
          <p:nvPr>
            <p:ph type="body" sz="quarter" idx="13" hasCustomPrompt="1"/>
          </p:nvPr>
        </p:nvSpPr>
        <p:spPr>
          <a:xfrm>
            <a:off x="376237" y="651600"/>
            <a:ext cx="8391525"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
        <p:nvSpPr>
          <p:cNvPr id="11" name="Title Placeholder 1"/>
          <p:cNvSpPr>
            <a:spLocks noGrp="1"/>
          </p:cNvSpPr>
          <p:nvPr>
            <p:ph type="title" hasCustomPrompt="1"/>
          </p:nvPr>
        </p:nvSpPr>
        <p:spPr>
          <a:xfrm>
            <a:off x="376237" y="317499"/>
            <a:ext cx="8391525" cy="698501"/>
          </a:xfrm>
          <a:prstGeom prst="rect">
            <a:avLst/>
          </a:prstGeom>
        </p:spPr>
        <p:txBody>
          <a:bodyPr vert="horz" lIns="0" tIns="0" rIns="0" bIns="0" rtlCol="0" anchor="t" anchorCtr="0">
            <a:noAutofit/>
          </a:bodyPr>
          <a:lstStyle>
            <a:lvl1pPr>
              <a:defRPr/>
            </a:lvl1pPr>
          </a:lstStyle>
          <a:p>
            <a:r>
              <a:rPr lang="en-US" noProof="0" dirty="0"/>
              <a:t>Click to add title</a:t>
            </a:r>
          </a:p>
        </p:txBody>
      </p:sp>
    </p:spTree>
    <p:extLst>
      <p:ext uri="{BB962C8B-B14F-4D97-AF65-F5344CB8AC3E}">
        <p14:creationId xmlns:p14="http://schemas.microsoft.com/office/powerpoint/2010/main" val="428195933"/>
      </p:ext>
    </p:extLst>
  </p:cSld>
  <p:clrMapOvr>
    <a:masterClrMapping/>
  </p:clrMapOvr>
  <p:transition>
    <p:fade/>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Qualifications 2 x 1">
    <p:spTree>
      <p:nvGrpSpPr>
        <p:cNvPr id="1" name=""/>
        <p:cNvGrpSpPr/>
        <p:nvPr/>
      </p:nvGrpSpPr>
      <p:grpSpPr>
        <a:xfrm>
          <a:off x="0" y="0"/>
          <a:ext cx="0" cy="0"/>
          <a:chOff x="0" y="0"/>
          <a:chExt cx="0" cy="0"/>
        </a:xfrm>
      </p:grpSpPr>
      <p:sp>
        <p:nvSpPr>
          <p:cNvPr id="8" name="Text Placeholder 8"/>
          <p:cNvSpPr>
            <a:spLocks noGrp="1"/>
          </p:cNvSpPr>
          <p:nvPr>
            <p:ph type="body" sz="quarter" idx="17"/>
          </p:nvPr>
        </p:nvSpPr>
        <p:spPr>
          <a:xfrm>
            <a:off x="378000" y="1857892"/>
            <a:ext cx="4100118" cy="1695450"/>
          </a:xfrm>
        </p:spPr>
        <p:txBody>
          <a:bodyPr/>
          <a:lstStyle>
            <a:lvl1pPr>
              <a:spcAft>
                <a:spcPts val="1000"/>
              </a:spcAft>
              <a:defRPr b="1">
                <a:solidFill>
                  <a:schemeClr val="accent1"/>
                </a:solidFill>
              </a:defRPr>
            </a:lvl1pPr>
            <a:lvl2pPr>
              <a:spcAft>
                <a:spcPts val="1000"/>
              </a:spcAft>
              <a:defRPr/>
            </a:lvl2pPr>
            <a:lvl3pPr marL="0" indent="0">
              <a:spcAft>
                <a:spcPts val="1000"/>
              </a:spcAft>
              <a:buNone/>
              <a:defRPr/>
            </a:lvl3pPr>
            <a:lvl4pPr marL="176400" indent="-176400">
              <a:spcAft>
                <a:spcPts val="1000"/>
              </a:spcAft>
              <a:buFont typeface="Arial" panose="020B0604020202020204" pitchFamily="34" charset="0"/>
              <a:buChar char="•"/>
              <a:defRPr/>
            </a:lvl4pPr>
            <a:lvl5pPr marL="356400" indent="-176400">
              <a:spcAft>
                <a:spcPts val="1000"/>
              </a:spcAft>
              <a:defRPr baseline="0"/>
            </a:lvl5pPr>
            <a:lvl6pPr marL="356400" indent="-176400">
              <a:spcAft>
                <a:spcPts val="1000"/>
              </a:spcAft>
              <a:buFont typeface="Verdana" panose="020B0604030504040204" pitchFamily="34" charset="0"/>
              <a:buChar char="−"/>
              <a:defRPr/>
            </a:lvl6pPr>
            <a:lvl7pPr marL="356400" indent="-176400">
              <a:spcAft>
                <a:spcPts val="1000"/>
              </a:spcAft>
              <a:defRPr/>
            </a:lvl7pPr>
            <a:lvl8pPr marL="356400" indent="-176400">
              <a:spcAft>
                <a:spcPts val="1000"/>
              </a:spcAft>
              <a:defRPr/>
            </a:lvl8pPr>
            <a:lvl9pPr marL="356400" indent="-176400">
              <a:spcAft>
                <a:spcPts val="1000"/>
              </a:spcAft>
              <a:defRPr/>
            </a:lvl9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9" name="Text Placeholder 8"/>
          <p:cNvSpPr>
            <a:spLocks noGrp="1"/>
          </p:cNvSpPr>
          <p:nvPr>
            <p:ph type="body" sz="quarter" idx="21"/>
          </p:nvPr>
        </p:nvSpPr>
        <p:spPr>
          <a:xfrm>
            <a:off x="4684646" y="1857892"/>
            <a:ext cx="4083117" cy="1695450"/>
          </a:xfrm>
        </p:spPr>
        <p:txBody>
          <a:bodyPr/>
          <a:lstStyle>
            <a:lvl1pPr>
              <a:spcAft>
                <a:spcPts val="1000"/>
              </a:spcAft>
              <a:defRPr b="1">
                <a:solidFill>
                  <a:schemeClr val="accent1"/>
                </a:solidFill>
              </a:defRPr>
            </a:lvl1pPr>
            <a:lvl2pPr>
              <a:spcAft>
                <a:spcPts val="1000"/>
              </a:spcAft>
              <a:defRPr/>
            </a:lvl2pPr>
            <a:lvl3pPr marL="0" indent="0">
              <a:spcAft>
                <a:spcPts val="1000"/>
              </a:spcAft>
              <a:buNone/>
              <a:defRPr/>
            </a:lvl3pPr>
            <a:lvl4pPr marL="176400" indent="-176400">
              <a:spcAft>
                <a:spcPts val="1000"/>
              </a:spcAft>
              <a:buFont typeface="Arial" panose="020B0604020202020204" pitchFamily="34" charset="0"/>
              <a:buChar char="•"/>
              <a:defRPr/>
            </a:lvl4pPr>
            <a:lvl5pPr marL="356400" indent="-176400">
              <a:spcAft>
                <a:spcPts val="1000"/>
              </a:spcAft>
              <a:defRPr baseline="0"/>
            </a:lvl5pPr>
            <a:lvl6pPr marL="356400" indent="-176400">
              <a:spcAft>
                <a:spcPts val="1000"/>
              </a:spcAft>
              <a:buFont typeface="Verdana" panose="020B0604030504040204" pitchFamily="34" charset="0"/>
              <a:buChar char="−"/>
              <a:defRPr/>
            </a:lvl6pPr>
            <a:lvl7pPr marL="356400" indent="-176400">
              <a:spcAft>
                <a:spcPts val="1000"/>
              </a:spcAft>
              <a:defRPr/>
            </a:lvl7pPr>
            <a:lvl8pPr marL="356400" indent="-176400">
              <a:spcAft>
                <a:spcPts val="1000"/>
              </a:spcAft>
              <a:defRPr/>
            </a:lvl8pPr>
            <a:lvl9pPr marL="356400" indent="-176400">
              <a:spcAft>
                <a:spcPts val="1000"/>
              </a:spcAft>
              <a:defRPr/>
            </a:lvl9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2" name="Title 1"/>
          <p:cNvSpPr>
            <a:spLocks noGrp="1"/>
          </p:cNvSpPr>
          <p:nvPr>
            <p:ph type="title"/>
          </p:nvPr>
        </p:nvSpPr>
        <p:spPr>
          <a:xfrm>
            <a:off x="376238" y="317501"/>
            <a:ext cx="8391525" cy="698499"/>
          </a:xfrm>
        </p:spPr>
        <p:txBody>
          <a:bodyPr/>
          <a:lstStyle/>
          <a:p>
            <a:r>
              <a:rPr lang="en-US" noProof="0" smtClean="0"/>
              <a:t>Click to edit Master title style</a:t>
            </a:r>
            <a:endParaRPr lang="en-US" noProof="0" dirty="0"/>
          </a:p>
        </p:txBody>
      </p:sp>
      <p:sp>
        <p:nvSpPr>
          <p:cNvPr id="4" name="Rectangle 3"/>
          <p:cNvSpPr/>
          <p:nvPr userDrawn="1"/>
        </p:nvSpPr>
        <p:spPr>
          <a:xfrm>
            <a:off x="378000" y="1705378"/>
            <a:ext cx="4100118" cy="530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1000"/>
              </a:spcAft>
            </a:pPr>
            <a:endParaRPr lang="en-US" sz="1100" noProof="0" dirty="0">
              <a:solidFill>
                <a:schemeClr val="bg1"/>
              </a:solidFill>
            </a:endParaRPr>
          </a:p>
        </p:txBody>
      </p:sp>
      <p:sp>
        <p:nvSpPr>
          <p:cNvPr id="5" name="Rectangle 4"/>
          <p:cNvSpPr/>
          <p:nvPr userDrawn="1"/>
        </p:nvSpPr>
        <p:spPr>
          <a:xfrm>
            <a:off x="4684646" y="1705378"/>
            <a:ext cx="4089718" cy="530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1000"/>
              </a:spcAft>
            </a:pPr>
            <a:endParaRPr lang="en-US" sz="1100" noProof="0" dirty="0">
              <a:solidFill>
                <a:schemeClr val="bg1"/>
              </a:solidFill>
            </a:endParaRPr>
          </a:p>
        </p:txBody>
      </p:sp>
      <p:sp>
        <p:nvSpPr>
          <p:cNvPr id="6" name="Picture Placeholder 29"/>
          <p:cNvSpPr>
            <a:spLocks noGrp="1"/>
          </p:cNvSpPr>
          <p:nvPr>
            <p:ph type="pic" sz="quarter" idx="19" hasCustomPrompt="1"/>
          </p:nvPr>
        </p:nvSpPr>
        <p:spPr>
          <a:xfrm>
            <a:off x="3577118" y="1863916"/>
            <a:ext cx="907655" cy="549275"/>
          </a:xfrm>
        </p:spPr>
        <p:txBody>
          <a:bodyPr/>
          <a:lstStyle>
            <a:lvl1pPr marL="0" marR="0" indent="0" algn="l" defTabSz="914400" rtl="0" eaLnBrk="1" fontAlgn="auto" latinLnBrk="0" hangingPunct="1">
              <a:lnSpc>
                <a:spcPct val="100000"/>
              </a:lnSpc>
              <a:spcBef>
                <a:spcPts val="0"/>
              </a:spcBef>
              <a:spcAft>
                <a:spcPts val="1000"/>
              </a:spcAft>
              <a:buClrTx/>
              <a:buSzTx/>
              <a:buFont typeface="Arial" panose="020B0604020202020204" pitchFamily="34" charset="0"/>
              <a:buNone/>
              <a:tabLst/>
              <a:defRPr sz="900"/>
            </a:lvl1pPr>
          </a:lstStyle>
          <a:p>
            <a:pPr>
              <a:spcBef>
                <a:spcPct val="0"/>
              </a:spcBef>
            </a:pPr>
            <a:r>
              <a:rPr lang="en-US" sz="1200" noProof="0" dirty="0">
                <a:solidFill>
                  <a:schemeClr val="bg1"/>
                </a:solidFill>
              </a:rPr>
              <a:t>Co-brand</a:t>
            </a:r>
            <a:br>
              <a:rPr lang="en-US" sz="1200" noProof="0" dirty="0">
                <a:solidFill>
                  <a:schemeClr val="bg1"/>
                </a:solidFill>
              </a:rPr>
            </a:br>
            <a:r>
              <a:rPr lang="en-US" sz="1200" noProof="0" dirty="0">
                <a:solidFill>
                  <a:schemeClr val="bg1"/>
                </a:solidFill>
              </a:rPr>
              <a:t>Logo</a:t>
            </a:r>
          </a:p>
          <a:p>
            <a:endParaRPr lang="en-US" noProof="0" dirty="0"/>
          </a:p>
        </p:txBody>
      </p:sp>
      <p:sp>
        <p:nvSpPr>
          <p:cNvPr id="7" name="Picture Placeholder 29"/>
          <p:cNvSpPr>
            <a:spLocks noGrp="1"/>
          </p:cNvSpPr>
          <p:nvPr>
            <p:ph type="pic" sz="quarter" idx="20" hasCustomPrompt="1"/>
          </p:nvPr>
        </p:nvSpPr>
        <p:spPr>
          <a:xfrm>
            <a:off x="7818462" y="1857892"/>
            <a:ext cx="933121" cy="549275"/>
          </a:xfrm>
        </p:spPr>
        <p:txBody>
          <a:bodyPr/>
          <a:lstStyle>
            <a:lvl1pPr marL="0" marR="0" indent="0" algn="l" defTabSz="914400" rtl="0" eaLnBrk="1" fontAlgn="auto" latinLnBrk="0" hangingPunct="1">
              <a:lnSpc>
                <a:spcPct val="100000"/>
              </a:lnSpc>
              <a:spcBef>
                <a:spcPts val="0"/>
              </a:spcBef>
              <a:spcAft>
                <a:spcPts val="1000"/>
              </a:spcAft>
              <a:buClrTx/>
              <a:buSzTx/>
              <a:buFont typeface="Arial" panose="020B0604020202020204" pitchFamily="34" charset="0"/>
              <a:buNone/>
              <a:tabLst/>
              <a:defRPr sz="900"/>
            </a:lvl1pPr>
          </a:lstStyle>
          <a:p>
            <a:pPr>
              <a:spcBef>
                <a:spcPct val="0"/>
              </a:spcBef>
            </a:pPr>
            <a:r>
              <a:rPr lang="en-US" sz="1200" noProof="0" dirty="0">
                <a:solidFill>
                  <a:schemeClr val="bg1"/>
                </a:solidFill>
              </a:rPr>
              <a:t>Co-brand</a:t>
            </a:r>
            <a:br>
              <a:rPr lang="en-US" sz="1200" noProof="0" dirty="0">
                <a:solidFill>
                  <a:schemeClr val="bg1"/>
                </a:solidFill>
              </a:rPr>
            </a:br>
            <a:r>
              <a:rPr lang="en-US" sz="1200" noProof="0" dirty="0">
                <a:solidFill>
                  <a:schemeClr val="bg1"/>
                </a:solidFill>
              </a:rPr>
              <a:t>Logo</a:t>
            </a:r>
          </a:p>
          <a:p>
            <a:endParaRPr lang="en-US" noProof="0" dirty="0"/>
          </a:p>
        </p:txBody>
      </p:sp>
      <p:sp>
        <p:nvSpPr>
          <p:cNvPr id="16" name="Text Placeholder 8"/>
          <p:cNvSpPr>
            <a:spLocks noGrp="1"/>
          </p:cNvSpPr>
          <p:nvPr>
            <p:ph type="body" sz="quarter" idx="13" hasCustomPrompt="1"/>
          </p:nvPr>
        </p:nvSpPr>
        <p:spPr>
          <a:xfrm>
            <a:off x="376237" y="651600"/>
            <a:ext cx="8391525"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Tree>
    <p:extLst>
      <p:ext uri="{BB962C8B-B14F-4D97-AF65-F5344CB8AC3E}">
        <p14:creationId xmlns:p14="http://schemas.microsoft.com/office/powerpoint/2010/main" val="4239408974"/>
      </p:ext>
    </p:extLst>
  </p:cSld>
  <p:clrMapOvr>
    <a:masterClrMapping/>
  </p:clrMapOvr>
  <p:transition>
    <p:fade/>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Qualifications 2 x 2">
    <p:spTree>
      <p:nvGrpSpPr>
        <p:cNvPr id="1" name=""/>
        <p:cNvGrpSpPr/>
        <p:nvPr/>
      </p:nvGrpSpPr>
      <p:grpSpPr>
        <a:xfrm>
          <a:off x="0" y="0"/>
          <a:ext cx="0" cy="0"/>
          <a:chOff x="0" y="0"/>
          <a:chExt cx="0" cy="0"/>
        </a:xfrm>
      </p:grpSpPr>
      <p:sp>
        <p:nvSpPr>
          <p:cNvPr id="8" name="Text Placeholder 8"/>
          <p:cNvSpPr>
            <a:spLocks noGrp="1"/>
          </p:cNvSpPr>
          <p:nvPr>
            <p:ph type="body" sz="quarter" idx="17"/>
          </p:nvPr>
        </p:nvSpPr>
        <p:spPr>
          <a:xfrm>
            <a:off x="378000" y="1857892"/>
            <a:ext cx="4101706" cy="1695450"/>
          </a:xfrm>
        </p:spPr>
        <p:txBody>
          <a:bodyPr/>
          <a:lstStyle>
            <a:lvl1pPr>
              <a:spcAft>
                <a:spcPts val="1000"/>
              </a:spcAft>
              <a:defRPr b="1">
                <a:solidFill>
                  <a:schemeClr val="accent1"/>
                </a:solidFill>
              </a:defRPr>
            </a:lvl1pPr>
            <a:lvl2pPr>
              <a:spcAft>
                <a:spcPts val="1000"/>
              </a:spcAft>
              <a:defRPr/>
            </a:lvl2pPr>
            <a:lvl3pPr marL="0" indent="0">
              <a:spcAft>
                <a:spcPts val="1000"/>
              </a:spcAft>
              <a:buNone/>
              <a:defRPr/>
            </a:lvl3pPr>
            <a:lvl4pPr marL="176400" indent="-176400">
              <a:spcAft>
                <a:spcPts val="1000"/>
              </a:spcAft>
              <a:buFont typeface="Arial" panose="020B0604020202020204" pitchFamily="34" charset="0"/>
              <a:buChar char="•"/>
              <a:defRPr/>
            </a:lvl4pPr>
            <a:lvl5pPr marL="356400" indent="-176400">
              <a:spcAft>
                <a:spcPts val="1000"/>
              </a:spcAft>
              <a:defRPr baseline="0"/>
            </a:lvl5pPr>
            <a:lvl6pPr marL="356400" indent="-176400">
              <a:spcAft>
                <a:spcPts val="1000"/>
              </a:spcAft>
              <a:buFont typeface="Verdana" panose="020B0604030504040204" pitchFamily="34" charset="0"/>
              <a:buChar char="−"/>
              <a:defRPr/>
            </a:lvl6pPr>
            <a:lvl7pPr marL="356400" indent="-176400">
              <a:spcAft>
                <a:spcPts val="1000"/>
              </a:spcAft>
              <a:defRPr/>
            </a:lvl7pPr>
            <a:lvl8pPr marL="356400" indent="-176400">
              <a:spcAft>
                <a:spcPts val="1000"/>
              </a:spcAft>
              <a:defRPr/>
            </a:lvl8pPr>
            <a:lvl9pPr marL="356400" indent="-176400">
              <a:spcAft>
                <a:spcPts val="1000"/>
              </a:spcAft>
              <a:defRPr/>
            </a:lvl9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9" name="Text Placeholder 8"/>
          <p:cNvSpPr>
            <a:spLocks noGrp="1"/>
          </p:cNvSpPr>
          <p:nvPr>
            <p:ph type="body" sz="quarter" idx="21"/>
          </p:nvPr>
        </p:nvSpPr>
        <p:spPr>
          <a:xfrm>
            <a:off x="4684646" y="1857892"/>
            <a:ext cx="4091001" cy="1695450"/>
          </a:xfrm>
        </p:spPr>
        <p:txBody>
          <a:bodyPr/>
          <a:lstStyle>
            <a:lvl1pPr>
              <a:spcAft>
                <a:spcPts val="1000"/>
              </a:spcAft>
              <a:defRPr b="1">
                <a:solidFill>
                  <a:schemeClr val="accent1"/>
                </a:solidFill>
              </a:defRPr>
            </a:lvl1pPr>
            <a:lvl2pPr>
              <a:spcAft>
                <a:spcPts val="1000"/>
              </a:spcAft>
              <a:defRPr/>
            </a:lvl2pPr>
            <a:lvl3pPr marL="0" indent="0">
              <a:spcAft>
                <a:spcPts val="1000"/>
              </a:spcAft>
              <a:buNone/>
              <a:defRPr/>
            </a:lvl3pPr>
            <a:lvl4pPr marL="176400" indent="-176400">
              <a:spcAft>
                <a:spcPts val="1000"/>
              </a:spcAft>
              <a:buFont typeface="Arial" panose="020B0604020202020204" pitchFamily="34" charset="0"/>
              <a:buChar char="•"/>
              <a:defRPr/>
            </a:lvl4pPr>
            <a:lvl5pPr marL="356400" indent="-176400">
              <a:spcAft>
                <a:spcPts val="1000"/>
              </a:spcAft>
              <a:defRPr baseline="0"/>
            </a:lvl5pPr>
            <a:lvl6pPr marL="356400" indent="-176400">
              <a:spcAft>
                <a:spcPts val="1000"/>
              </a:spcAft>
              <a:buFont typeface="Verdana" panose="020B0604030504040204" pitchFamily="34" charset="0"/>
              <a:buChar char="−"/>
              <a:defRPr/>
            </a:lvl6pPr>
            <a:lvl7pPr marL="356400" indent="-176400">
              <a:spcAft>
                <a:spcPts val="1000"/>
              </a:spcAft>
              <a:defRPr/>
            </a:lvl7pPr>
            <a:lvl8pPr marL="356400" indent="-176400">
              <a:spcAft>
                <a:spcPts val="1000"/>
              </a:spcAft>
              <a:defRPr/>
            </a:lvl8pPr>
            <a:lvl9pPr marL="356400" indent="-176400">
              <a:spcAft>
                <a:spcPts val="1000"/>
              </a:spcAft>
              <a:defRPr/>
            </a:lvl9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2" name="Title 1"/>
          <p:cNvSpPr>
            <a:spLocks noGrp="1"/>
          </p:cNvSpPr>
          <p:nvPr>
            <p:ph type="title"/>
          </p:nvPr>
        </p:nvSpPr>
        <p:spPr>
          <a:xfrm>
            <a:off x="376238" y="317501"/>
            <a:ext cx="8391525" cy="697888"/>
          </a:xfrm>
        </p:spPr>
        <p:txBody>
          <a:bodyPr/>
          <a:lstStyle/>
          <a:p>
            <a:r>
              <a:rPr lang="en-US" noProof="0" smtClean="0"/>
              <a:t>Click to edit Master title style</a:t>
            </a:r>
            <a:endParaRPr lang="en-US" noProof="0" dirty="0"/>
          </a:p>
        </p:txBody>
      </p:sp>
      <p:sp>
        <p:nvSpPr>
          <p:cNvPr id="4" name="Rectangle 3"/>
          <p:cNvSpPr/>
          <p:nvPr userDrawn="1"/>
        </p:nvSpPr>
        <p:spPr>
          <a:xfrm>
            <a:off x="378000" y="1705378"/>
            <a:ext cx="4100118" cy="530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1000"/>
              </a:spcAft>
            </a:pPr>
            <a:endParaRPr lang="en-US" sz="1100" noProof="0" dirty="0">
              <a:solidFill>
                <a:schemeClr val="bg1"/>
              </a:solidFill>
            </a:endParaRPr>
          </a:p>
        </p:txBody>
      </p:sp>
      <p:sp>
        <p:nvSpPr>
          <p:cNvPr id="5" name="Rectangle 4"/>
          <p:cNvSpPr/>
          <p:nvPr userDrawn="1"/>
        </p:nvSpPr>
        <p:spPr>
          <a:xfrm>
            <a:off x="4684646" y="1705378"/>
            <a:ext cx="4089718" cy="530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1000"/>
              </a:spcAft>
            </a:pPr>
            <a:endParaRPr lang="en-US" sz="1100" noProof="0" dirty="0">
              <a:solidFill>
                <a:schemeClr val="bg1"/>
              </a:solidFill>
            </a:endParaRPr>
          </a:p>
        </p:txBody>
      </p:sp>
      <p:sp>
        <p:nvSpPr>
          <p:cNvPr id="7" name="Picture Placeholder 29"/>
          <p:cNvSpPr>
            <a:spLocks noGrp="1"/>
          </p:cNvSpPr>
          <p:nvPr>
            <p:ph type="pic" sz="quarter" idx="20" hasCustomPrompt="1"/>
          </p:nvPr>
        </p:nvSpPr>
        <p:spPr>
          <a:xfrm>
            <a:off x="7818462" y="1857892"/>
            <a:ext cx="933121" cy="549275"/>
          </a:xfrm>
        </p:spPr>
        <p:txBody>
          <a:bodyPr/>
          <a:lstStyle>
            <a:lvl1pPr marL="0" marR="0" indent="0" algn="l" defTabSz="914400" rtl="0" eaLnBrk="1" fontAlgn="auto" latinLnBrk="0" hangingPunct="1">
              <a:lnSpc>
                <a:spcPct val="100000"/>
              </a:lnSpc>
              <a:spcBef>
                <a:spcPts val="0"/>
              </a:spcBef>
              <a:spcAft>
                <a:spcPts val="1000"/>
              </a:spcAft>
              <a:buClrTx/>
              <a:buSzTx/>
              <a:buFont typeface="Arial" panose="020B0604020202020204" pitchFamily="34" charset="0"/>
              <a:buNone/>
              <a:tabLst/>
              <a:defRPr sz="900"/>
            </a:lvl1pPr>
          </a:lstStyle>
          <a:p>
            <a:pPr>
              <a:spcBef>
                <a:spcPct val="0"/>
              </a:spcBef>
            </a:pPr>
            <a:r>
              <a:rPr lang="en-US" sz="1200" noProof="0" dirty="0">
                <a:solidFill>
                  <a:schemeClr val="bg1"/>
                </a:solidFill>
              </a:rPr>
              <a:t>Co-brand</a:t>
            </a:r>
            <a:br>
              <a:rPr lang="en-US" sz="1200" noProof="0" dirty="0">
                <a:solidFill>
                  <a:schemeClr val="bg1"/>
                </a:solidFill>
              </a:rPr>
            </a:br>
            <a:r>
              <a:rPr lang="en-US" sz="1200" noProof="0" dirty="0">
                <a:solidFill>
                  <a:schemeClr val="bg1"/>
                </a:solidFill>
              </a:rPr>
              <a:t>Logo</a:t>
            </a:r>
          </a:p>
          <a:p>
            <a:endParaRPr lang="en-US" noProof="0" dirty="0"/>
          </a:p>
        </p:txBody>
      </p:sp>
      <p:sp>
        <p:nvSpPr>
          <p:cNvPr id="10" name="Text Placeholder 8"/>
          <p:cNvSpPr>
            <a:spLocks noGrp="1"/>
          </p:cNvSpPr>
          <p:nvPr>
            <p:ph type="body" sz="quarter" idx="22"/>
          </p:nvPr>
        </p:nvSpPr>
        <p:spPr>
          <a:xfrm>
            <a:off x="378000" y="4249682"/>
            <a:ext cx="4100118" cy="1695450"/>
          </a:xfrm>
        </p:spPr>
        <p:txBody>
          <a:bodyPr/>
          <a:lstStyle>
            <a:lvl1pPr>
              <a:spcAft>
                <a:spcPts val="1000"/>
              </a:spcAft>
              <a:defRPr b="1">
                <a:solidFill>
                  <a:schemeClr val="accent1"/>
                </a:solidFill>
              </a:defRPr>
            </a:lvl1pPr>
            <a:lvl2pPr>
              <a:spcAft>
                <a:spcPts val="1000"/>
              </a:spcAft>
              <a:defRPr/>
            </a:lvl2pPr>
            <a:lvl3pPr marL="0" indent="0">
              <a:spcAft>
                <a:spcPts val="1000"/>
              </a:spcAft>
              <a:buNone/>
              <a:defRPr/>
            </a:lvl3pPr>
            <a:lvl4pPr marL="176400" indent="-176400">
              <a:spcAft>
                <a:spcPts val="1000"/>
              </a:spcAft>
              <a:buFont typeface="Arial" panose="020B0604020202020204" pitchFamily="34" charset="0"/>
              <a:buChar char="•"/>
              <a:defRPr/>
            </a:lvl4pPr>
            <a:lvl5pPr marL="356400" indent="-176400">
              <a:spcAft>
                <a:spcPts val="1000"/>
              </a:spcAft>
              <a:defRPr baseline="0"/>
            </a:lvl5pPr>
            <a:lvl6pPr marL="356400" indent="-176400">
              <a:spcAft>
                <a:spcPts val="1000"/>
              </a:spcAft>
              <a:buFont typeface="Verdana" panose="020B0604030504040204" pitchFamily="34" charset="0"/>
              <a:buChar char="−"/>
              <a:defRPr/>
            </a:lvl6pPr>
            <a:lvl7pPr marL="356400" indent="-176400">
              <a:spcAft>
                <a:spcPts val="1000"/>
              </a:spcAft>
              <a:defRPr/>
            </a:lvl7pPr>
            <a:lvl8pPr marL="356400" indent="-176400">
              <a:spcAft>
                <a:spcPts val="1000"/>
              </a:spcAft>
              <a:defRPr/>
            </a:lvl8pPr>
            <a:lvl9pPr marL="356400" indent="-176400">
              <a:spcAft>
                <a:spcPts val="1000"/>
              </a:spcAft>
              <a:defRPr/>
            </a:lvl9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11" name="Text Placeholder 8"/>
          <p:cNvSpPr>
            <a:spLocks noGrp="1"/>
          </p:cNvSpPr>
          <p:nvPr>
            <p:ph type="body" sz="quarter" idx="23"/>
          </p:nvPr>
        </p:nvSpPr>
        <p:spPr>
          <a:xfrm>
            <a:off x="4684645" y="4249682"/>
            <a:ext cx="4089719" cy="1695450"/>
          </a:xfrm>
        </p:spPr>
        <p:txBody>
          <a:bodyPr/>
          <a:lstStyle>
            <a:lvl1pPr>
              <a:spcAft>
                <a:spcPts val="1000"/>
              </a:spcAft>
              <a:defRPr b="1">
                <a:solidFill>
                  <a:schemeClr val="accent1"/>
                </a:solidFill>
              </a:defRPr>
            </a:lvl1pPr>
            <a:lvl2pPr>
              <a:spcAft>
                <a:spcPts val="1000"/>
              </a:spcAft>
              <a:defRPr/>
            </a:lvl2pPr>
            <a:lvl3pPr marL="0" indent="0">
              <a:spcAft>
                <a:spcPts val="1000"/>
              </a:spcAft>
              <a:buNone/>
              <a:defRPr/>
            </a:lvl3pPr>
            <a:lvl4pPr marL="176400" indent="-176400">
              <a:spcAft>
                <a:spcPts val="1000"/>
              </a:spcAft>
              <a:buFont typeface="Arial" panose="020B0604020202020204" pitchFamily="34" charset="0"/>
              <a:buChar char="•"/>
              <a:defRPr/>
            </a:lvl4pPr>
            <a:lvl5pPr marL="356400" indent="-176400">
              <a:spcAft>
                <a:spcPts val="1000"/>
              </a:spcAft>
              <a:defRPr baseline="0"/>
            </a:lvl5pPr>
            <a:lvl6pPr marL="356400" indent="-176400">
              <a:spcAft>
                <a:spcPts val="1000"/>
              </a:spcAft>
              <a:buFont typeface="Verdana" panose="020B0604030504040204" pitchFamily="34" charset="0"/>
              <a:buChar char="−"/>
              <a:defRPr/>
            </a:lvl6pPr>
            <a:lvl7pPr marL="356400" indent="-176400">
              <a:spcAft>
                <a:spcPts val="1000"/>
              </a:spcAft>
              <a:defRPr/>
            </a:lvl7pPr>
            <a:lvl8pPr marL="356400" indent="-176400">
              <a:spcAft>
                <a:spcPts val="1000"/>
              </a:spcAft>
              <a:defRPr/>
            </a:lvl8pPr>
            <a:lvl9pPr marL="356400" indent="-176400">
              <a:spcAft>
                <a:spcPts val="1000"/>
              </a:spcAft>
              <a:defRPr/>
            </a:lvl9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12" name="Rectangle 11"/>
          <p:cNvSpPr/>
          <p:nvPr userDrawn="1"/>
        </p:nvSpPr>
        <p:spPr>
          <a:xfrm>
            <a:off x="378000" y="4103518"/>
            <a:ext cx="4101707"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1000"/>
              </a:spcAft>
            </a:pPr>
            <a:endParaRPr lang="en-US" sz="1100" noProof="0" dirty="0">
              <a:solidFill>
                <a:schemeClr val="bg1"/>
              </a:solidFill>
            </a:endParaRPr>
          </a:p>
        </p:txBody>
      </p:sp>
      <p:sp>
        <p:nvSpPr>
          <p:cNvPr id="13" name="Rectangle 12"/>
          <p:cNvSpPr/>
          <p:nvPr userDrawn="1"/>
        </p:nvSpPr>
        <p:spPr>
          <a:xfrm>
            <a:off x="4684645" y="4103518"/>
            <a:ext cx="4083537"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1000"/>
              </a:spcAft>
            </a:pPr>
            <a:endParaRPr lang="en-US" sz="1100" noProof="0" dirty="0">
              <a:solidFill>
                <a:schemeClr val="bg1"/>
              </a:solidFill>
            </a:endParaRPr>
          </a:p>
        </p:txBody>
      </p:sp>
      <p:sp>
        <p:nvSpPr>
          <p:cNvPr id="14" name="Picture Placeholder 29"/>
          <p:cNvSpPr>
            <a:spLocks noGrp="1"/>
          </p:cNvSpPr>
          <p:nvPr>
            <p:ph type="pic" sz="quarter" idx="24" hasCustomPrompt="1"/>
          </p:nvPr>
        </p:nvSpPr>
        <p:spPr>
          <a:xfrm>
            <a:off x="3565870" y="4255706"/>
            <a:ext cx="929536" cy="549275"/>
          </a:xfrm>
        </p:spPr>
        <p:txBody>
          <a:bodyPr/>
          <a:lstStyle>
            <a:lvl1pPr marL="0" marR="0" indent="0" algn="l" defTabSz="914400" rtl="0" eaLnBrk="1" fontAlgn="auto" latinLnBrk="0" hangingPunct="1">
              <a:lnSpc>
                <a:spcPct val="100000"/>
              </a:lnSpc>
              <a:spcBef>
                <a:spcPts val="0"/>
              </a:spcBef>
              <a:spcAft>
                <a:spcPts val="1000"/>
              </a:spcAft>
              <a:buClrTx/>
              <a:buSzTx/>
              <a:buFont typeface="Arial" panose="020B0604020202020204" pitchFamily="34" charset="0"/>
              <a:buNone/>
              <a:tabLst/>
              <a:defRPr sz="900"/>
            </a:lvl1pPr>
          </a:lstStyle>
          <a:p>
            <a:pPr>
              <a:spcBef>
                <a:spcPct val="0"/>
              </a:spcBef>
            </a:pPr>
            <a:r>
              <a:rPr lang="en-US" sz="1200" noProof="0" dirty="0">
                <a:solidFill>
                  <a:schemeClr val="bg1"/>
                </a:solidFill>
              </a:rPr>
              <a:t>Co-brand</a:t>
            </a:r>
            <a:br>
              <a:rPr lang="en-US" sz="1200" noProof="0" dirty="0">
                <a:solidFill>
                  <a:schemeClr val="bg1"/>
                </a:solidFill>
              </a:rPr>
            </a:br>
            <a:r>
              <a:rPr lang="en-US" sz="1200" noProof="0" dirty="0">
                <a:solidFill>
                  <a:schemeClr val="bg1"/>
                </a:solidFill>
              </a:rPr>
              <a:t>Logo</a:t>
            </a:r>
          </a:p>
          <a:p>
            <a:endParaRPr lang="en-US" noProof="0" dirty="0"/>
          </a:p>
        </p:txBody>
      </p:sp>
      <p:sp>
        <p:nvSpPr>
          <p:cNvPr id="15" name="Picture Placeholder 29"/>
          <p:cNvSpPr>
            <a:spLocks noGrp="1"/>
          </p:cNvSpPr>
          <p:nvPr>
            <p:ph type="pic" sz="quarter" idx="25" hasCustomPrompt="1"/>
          </p:nvPr>
        </p:nvSpPr>
        <p:spPr>
          <a:xfrm>
            <a:off x="7818463" y="4249682"/>
            <a:ext cx="933120" cy="549275"/>
          </a:xfrm>
        </p:spPr>
        <p:txBody>
          <a:bodyPr/>
          <a:lstStyle>
            <a:lvl1pPr marL="0" marR="0" indent="0" algn="l" defTabSz="914400" rtl="0" eaLnBrk="1" fontAlgn="auto" latinLnBrk="0" hangingPunct="1">
              <a:lnSpc>
                <a:spcPct val="100000"/>
              </a:lnSpc>
              <a:spcBef>
                <a:spcPts val="0"/>
              </a:spcBef>
              <a:spcAft>
                <a:spcPts val="1000"/>
              </a:spcAft>
              <a:buClrTx/>
              <a:buSzTx/>
              <a:buFont typeface="Arial" panose="020B0604020202020204" pitchFamily="34" charset="0"/>
              <a:buNone/>
              <a:tabLst/>
              <a:defRPr sz="900"/>
            </a:lvl1pPr>
          </a:lstStyle>
          <a:p>
            <a:pPr>
              <a:spcBef>
                <a:spcPct val="0"/>
              </a:spcBef>
            </a:pPr>
            <a:r>
              <a:rPr lang="en-US" sz="1200" noProof="0" dirty="0">
                <a:solidFill>
                  <a:schemeClr val="bg1"/>
                </a:solidFill>
              </a:rPr>
              <a:t>Co-brand</a:t>
            </a:r>
            <a:br>
              <a:rPr lang="en-US" sz="1200" noProof="0" dirty="0">
                <a:solidFill>
                  <a:schemeClr val="bg1"/>
                </a:solidFill>
              </a:rPr>
            </a:br>
            <a:r>
              <a:rPr lang="en-US" sz="1200" noProof="0" dirty="0">
                <a:solidFill>
                  <a:schemeClr val="bg1"/>
                </a:solidFill>
              </a:rPr>
              <a:t>Logo</a:t>
            </a:r>
          </a:p>
          <a:p>
            <a:endParaRPr lang="en-US" noProof="0" dirty="0"/>
          </a:p>
        </p:txBody>
      </p:sp>
      <p:sp>
        <p:nvSpPr>
          <p:cNvPr id="16" name="Text Placeholder 8"/>
          <p:cNvSpPr>
            <a:spLocks noGrp="1"/>
          </p:cNvSpPr>
          <p:nvPr>
            <p:ph type="body" sz="quarter" idx="13" hasCustomPrompt="1"/>
          </p:nvPr>
        </p:nvSpPr>
        <p:spPr>
          <a:xfrm>
            <a:off x="376238" y="651600"/>
            <a:ext cx="8398126"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
        <p:nvSpPr>
          <p:cNvPr id="17" name="Picture Placeholder 29"/>
          <p:cNvSpPr>
            <a:spLocks noGrp="1"/>
          </p:cNvSpPr>
          <p:nvPr>
            <p:ph type="pic" sz="quarter" idx="19" hasCustomPrompt="1"/>
          </p:nvPr>
        </p:nvSpPr>
        <p:spPr>
          <a:xfrm>
            <a:off x="3577118" y="1863916"/>
            <a:ext cx="907655" cy="549275"/>
          </a:xfrm>
        </p:spPr>
        <p:txBody>
          <a:bodyPr/>
          <a:lstStyle>
            <a:lvl1pPr marL="0" marR="0" indent="0" algn="l" defTabSz="914400" rtl="0" eaLnBrk="1" fontAlgn="auto" latinLnBrk="0" hangingPunct="1">
              <a:lnSpc>
                <a:spcPct val="100000"/>
              </a:lnSpc>
              <a:spcBef>
                <a:spcPts val="0"/>
              </a:spcBef>
              <a:spcAft>
                <a:spcPts val="1000"/>
              </a:spcAft>
              <a:buClrTx/>
              <a:buSzTx/>
              <a:buFont typeface="Arial" panose="020B0604020202020204" pitchFamily="34" charset="0"/>
              <a:buNone/>
              <a:tabLst/>
              <a:defRPr sz="900"/>
            </a:lvl1pPr>
          </a:lstStyle>
          <a:p>
            <a:pPr>
              <a:spcBef>
                <a:spcPct val="0"/>
              </a:spcBef>
            </a:pPr>
            <a:r>
              <a:rPr lang="en-US" sz="1200" noProof="0" dirty="0">
                <a:solidFill>
                  <a:schemeClr val="bg1"/>
                </a:solidFill>
              </a:rPr>
              <a:t>Co-brand</a:t>
            </a:r>
            <a:br>
              <a:rPr lang="en-US" sz="1200" noProof="0" dirty="0">
                <a:solidFill>
                  <a:schemeClr val="bg1"/>
                </a:solidFill>
              </a:rPr>
            </a:br>
            <a:r>
              <a:rPr lang="en-US" sz="1200" noProof="0" dirty="0">
                <a:solidFill>
                  <a:schemeClr val="bg1"/>
                </a:solidFill>
              </a:rPr>
              <a:t>Logo</a:t>
            </a:r>
          </a:p>
          <a:p>
            <a:endParaRPr lang="en-US" noProof="0" dirty="0"/>
          </a:p>
        </p:txBody>
      </p:sp>
    </p:spTree>
    <p:extLst>
      <p:ext uri="{BB962C8B-B14F-4D97-AF65-F5344CB8AC3E}">
        <p14:creationId xmlns:p14="http://schemas.microsoft.com/office/powerpoint/2010/main" val="3897561385"/>
      </p:ext>
    </p:extLst>
  </p:cSld>
  <p:clrMapOvr>
    <a:masterClrMapping/>
  </p:clrMapOvr>
  <p:transition>
    <p:fade/>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3 column green lin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smtClean="0"/>
              <a:t>Click to edit Master title style</a:t>
            </a:r>
            <a:endParaRPr lang="en-US" noProof="0" dirty="0"/>
          </a:p>
        </p:txBody>
      </p:sp>
      <p:sp>
        <p:nvSpPr>
          <p:cNvPr id="4" name="Rectangle 3"/>
          <p:cNvSpPr/>
          <p:nvPr userDrawn="1"/>
        </p:nvSpPr>
        <p:spPr>
          <a:xfrm>
            <a:off x="3240000" y="1705968"/>
            <a:ext cx="2667088"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100" noProof="0" dirty="0">
              <a:solidFill>
                <a:schemeClr val="bg1"/>
              </a:solidFill>
            </a:endParaRPr>
          </a:p>
        </p:txBody>
      </p:sp>
      <p:sp>
        <p:nvSpPr>
          <p:cNvPr id="5" name="Rectangle 4"/>
          <p:cNvSpPr/>
          <p:nvPr userDrawn="1"/>
        </p:nvSpPr>
        <p:spPr>
          <a:xfrm>
            <a:off x="378000" y="1700213"/>
            <a:ext cx="2670000" cy="597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100" noProof="0" dirty="0">
              <a:solidFill>
                <a:schemeClr val="bg1"/>
              </a:solidFill>
            </a:endParaRPr>
          </a:p>
        </p:txBody>
      </p:sp>
      <p:sp>
        <p:nvSpPr>
          <p:cNvPr id="6" name="Rectangle 5"/>
          <p:cNvSpPr/>
          <p:nvPr userDrawn="1"/>
        </p:nvSpPr>
        <p:spPr>
          <a:xfrm>
            <a:off x="6086475" y="1705968"/>
            <a:ext cx="268789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100" noProof="0" dirty="0">
              <a:solidFill>
                <a:schemeClr val="bg1"/>
              </a:solidFill>
            </a:endParaRPr>
          </a:p>
        </p:txBody>
      </p:sp>
      <p:sp>
        <p:nvSpPr>
          <p:cNvPr id="7" name="Text Placeholder 8"/>
          <p:cNvSpPr>
            <a:spLocks noGrp="1"/>
          </p:cNvSpPr>
          <p:nvPr>
            <p:ph type="body" sz="quarter" idx="17"/>
          </p:nvPr>
        </p:nvSpPr>
        <p:spPr>
          <a:xfrm>
            <a:off x="3244283" y="1851441"/>
            <a:ext cx="2655433" cy="3845754"/>
          </a:xfrm>
        </p:spPr>
        <p:txBody>
          <a:bodyPr/>
          <a:lstStyle>
            <a:lvl1pPr>
              <a:defRPr b="1">
                <a:solidFill>
                  <a:schemeClr val="accent1"/>
                </a:solidFill>
              </a:defRPr>
            </a:lvl1pPr>
            <a:lvl2pPr>
              <a:spcAft>
                <a:spcPts val="1000"/>
              </a:spcAft>
              <a:defRPr/>
            </a:lvl2pPr>
            <a:lvl3pPr marL="0" indent="0">
              <a:spcAft>
                <a:spcPts val="1000"/>
              </a:spcAft>
              <a:buNone/>
              <a:defRPr/>
            </a:lvl3pPr>
            <a:lvl4pPr marL="176400" indent="-176400">
              <a:spcAft>
                <a:spcPts val="1000"/>
              </a:spcAft>
              <a:buFont typeface="Arial" panose="020B0604020202020204" pitchFamily="34" charset="0"/>
              <a:buChar char="•"/>
              <a:defRPr/>
            </a:lvl4pPr>
            <a:lvl5pPr marL="356400" indent="-176400">
              <a:spcAft>
                <a:spcPts val="1000"/>
              </a:spcAft>
              <a:defRPr baseline="0"/>
            </a:lvl5pPr>
            <a:lvl6pPr marL="356400" indent="-176400">
              <a:spcAft>
                <a:spcPts val="1000"/>
              </a:spcAft>
              <a:buFont typeface="Verdana" panose="020B0604030504040204" pitchFamily="34" charset="0"/>
              <a:buChar char="−"/>
              <a:defRPr/>
            </a:lvl6pPr>
            <a:lvl7pPr marL="356400" indent="-176400">
              <a:spcAft>
                <a:spcPts val="1000"/>
              </a:spcAft>
              <a:defRPr/>
            </a:lvl7pPr>
            <a:lvl8pPr marL="356400" indent="-176400">
              <a:spcAft>
                <a:spcPts val="1000"/>
              </a:spcAft>
              <a:defRPr/>
            </a:lvl8pPr>
            <a:lvl9pPr marL="356400" indent="-176400">
              <a:spcAft>
                <a:spcPts val="1000"/>
              </a:spcAft>
              <a:defRPr/>
            </a:lvl9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8" name="Text Placeholder 8"/>
          <p:cNvSpPr>
            <a:spLocks noGrp="1"/>
          </p:cNvSpPr>
          <p:nvPr>
            <p:ph type="body" sz="quarter" idx="18"/>
          </p:nvPr>
        </p:nvSpPr>
        <p:spPr>
          <a:xfrm>
            <a:off x="378000" y="1851441"/>
            <a:ext cx="2670000" cy="3845754"/>
          </a:xfrm>
        </p:spPr>
        <p:txBody>
          <a:bodyPr/>
          <a:lstStyle>
            <a:lvl1pPr>
              <a:defRPr b="1">
                <a:solidFill>
                  <a:schemeClr val="accent1"/>
                </a:solidFill>
              </a:defRPr>
            </a:lvl1pPr>
            <a:lvl2pPr>
              <a:spcAft>
                <a:spcPts val="1000"/>
              </a:spcAft>
              <a:defRPr/>
            </a:lvl2pPr>
            <a:lvl3pPr marL="0" indent="0">
              <a:spcAft>
                <a:spcPts val="1000"/>
              </a:spcAft>
              <a:buNone/>
              <a:defRPr/>
            </a:lvl3pPr>
            <a:lvl4pPr marL="176400" indent="-176400">
              <a:spcAft>
                <a:spcPts val="1000"/>
              </a:spcAft>
              <a:buFont typeface="Arial" panose="020B0604020202020204" pitchFamily="34" charset="0"/>
              <a:buChar char="•"/>
              <a:defRPr/>
            </a:lvl4pPr>
            <a:lvl5pPr marL="356400" indent="-176400">
              <a:spcAft>
                <a:spcPts val="1000"/>
              </a:spcAft>
              <a:defRPr baseline="0"/>
            </a:lvl5pPr>
            <a:lvl6pPr marL="356400" indent="-176400">
              <a:spcAft>
                <a:spcPts val="1000"/>
              </a:spcAft>
              <a:buFont typeface="Verdana" panose="020B0604030504040204" pitchFamily="34" charset="0"/>
              <a:buChar char="−"/>
              <a:defRPr/>
            </a:lvl6pPr>
            <a:lvl7pPr marL="356400" indent="-176400">
              <a:spcAft>
                <a:spcPts val="1000"/>
              </a:spcAft>
              <a:defRPr/>
            </a:lvl7pPr>
            <a:lvl8pPr marL="356400" indent="-176400">
              <a:spcAft>
                <a:spcPts val="1000"/>
              </a:spcAft>
              <a:defRPr/>
            </a:lvl8pPr>
            <a:lvl9pPr marL="356400" indent="-176400">
              <a:spcAft>
                <a:spcPts val="1000"/>
              </a:spcAft>
              <a:defRPr/>
            </a:lvl9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9" name="Text Placeholder 8"/>
          <p:cNvSpPr>
            <a:spLocks noGrp="1"/>
          </p:cNvSpPr>
          <p:nvPr>
            <p:ph type="body" sz="quarter" idx="19"/>
          </p:nvPr>
        </p:nvSpPr>
        <p:spPr>
          <a:xfrm>
            <a:off x="6095999" y="1851441"/>
            <a:ext cx="2678365" cy="3845754"/>
          </a:xfrm>
        </p:spPr>
        <p:txBody>
          <a:bodyPr/>
          <a:lstStyle>
            <a:lvl1pPr>
              <a:defRPr b="1">
                <a:solidFill>
                  <a:schemeClr val="accent1"/>
                </a:solidFill>
              </a:defRPr>
            </a:lvl1pPr>
            <a:lvl2pPr>
              <a:spcAft>
                <a:spcPts val="1000"/>
              </a:spcAft>
              <a:defRPr/>
            </a:lvl2pPr>
            <a:lvl3pPr marL="0" indent="0">
              <a:spcAft>
                <a:spcPts val="1000"/>
              </a:spcAft>
              <a:buNone/>
              <a:defRPr/>
            </a:lvl3pPr>
            <a:lvl4pPr marL="176400" indent="-176400">
              <a:spcAft>
                <a:spcPts val="1000"/>
              </a:spcAft>
              <a:buFont typeface="Arial" panose="020B0604020202020204" pitchFamily="34" charset="0"/>
              <a:buChar char="•"/>
              <a:defRPr/>
            </a:lvl4pPr>
            <a:lvl5pPr marL="356400" indent="-176400">
              <a:spcAft>
                <a:spcPts val="1000"/>
              </a:spcAft>
              <a:defRPr baseline="0"/>
            </a:lvl5pPr>
            <a:lvl6pPr marL="356400" indent="-176400">
              <a:spcAft>
                <a:spcPts val="1000"/>
              </a:spcAft>
              <a:buFont typeface="Verdana" panose="020B0604030504040204" pitchFamily="34" charset="0"/>
              <a:buChar char="−"/>
              <a:defRPr/>
            </a:lvl6pPr>
            <a:lvl7pPr marL="356400" indent="-176400">
              <a:spcAft>
                <a:spcPts val="1000"/>
              </a:spcAft>
              <a:defRPr/>
            </a:lvl7pPr>
            <a:lvl8pPr marL="356400" indent="-176400">
              <a:spcAft>
                <a:spcPts val="1000"/>
              </a:spcAft>
              <a:defRPr/>
            </a:lvl8pPr>
            <a:lvl9pPr marL="356400" indent="-176400">
              <a:spcAft>
                <a:spcPts val="1000"/>
              </a:spcAft>
              <a:defRPr/>
            </a:lvl9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10" name="Text Placeholder 8"/>
          <p:cNvSpPr>
            <a:spLocks noGrp="1"/>
          </p:cNvSpPr>
          <p:nvPr>
            <p:ph type="body" sz="quarter" idx="13" hasCustomPrompt="1"/>
          </p:nvPr>
        </p:nvSpPr>
        <p:spPr>
          <a:xfrm>
            <a:off x="376238" y="651600"/>
            <a:ext cx="8371762"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Tree>
    <p:extLst>
      <p:ext uri="{BB962C8B-B14F-4D97-AF65-F5344CB8AC3E}">
        <p14:creationId xmlns:p14="http://schemas.microsoft.com/office/powerpoint/2010/main" val="1735867472"/>
      </p:ext>
    </p:extLst>
  </p:cSld>
  <p:clrMapOvr>
    <a:masterClrMapping/>
  </p:clrMapOvr>
  <p:transition>
    <p:fade/>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4 column icon">
    <p:spTree>
      <p:nvGrpSpPr>
        <p:cNvPr id="1" name=""/>
        <p:cNvGrpSpPr/>
        <p:nvPr/>
      </p:nvGrpSpPr>
      <p:grpSpPr>
        <a:xfrm>
          <a:off x="0" y="0"/>
          <a:ext cx="0" cy="0"/>
          <a:chOff x="0" y="0"/>
          <a:chExt cx="0" cy="0"/>
        </a:xfrm>
      </p:grpSpPr>
      <p:sp>
        <p:nvSpPr>
          <p:cNvPr id="2" name="Title 1"/>
          <p:cNvSpPr>
            <a:spLocks noGrp="1"/>
          </p:cNvSpPr>
          <p:nvPr>
            <p:ph type="title"/>
          </p:nvPr>
        </p:nvSpPr>
        <p:spPr>
          <a:xfrm>
            <a:off x="376238" y="317501"/>
            <a:ext cx="8391525" cy="705184"/>
          </a:xfrm>
        </p:spPr>
        <p:txBody>
          <a:bodyPr/>
          <a:lstStyle/>
          <a:p>
            <a:r>
              <a:rPr lang="en-US" noProof="0" smtClean="0"/>
              <a:t>Click to edit Master title style</a:t>
            </a:r>
            <a:endParaRPr lang="en-US" noProof="0" dirty="0"/>
          </a:p>
        </p:txBody>
      </p:sp>
      <p:sp>
        <p:nvSpPr>
          <p:cNvPr id="4" name="Text Placeholder 8"/>
          <p:cNvSpPr>
            <a:spLocks noGrp="1"/>
          </p:cNvSpPr>
          <p:nvPr>
            <p:ph type="body" sz="quarter" idx="17"/>
          </p:nvPr>
        </p:nvSpPr>
        <p:spPr>
          <a:xfrm>
            <a:off x="378000" y="2556000"/>
            <a:ext cx="1944000" cy="3394800"/>
          </a:xfrm>
        </p:spPr>
        <p:txBody>
          <a:bodyPr/>
          <a:lstStyle>
            <a:lvl1pPr>
              <a:defRPr b="1">
                <a:solidFill>
                  <a:schemeClr val="accent1"/>
                </a:solidFill>
              </a:defRPr>
            </a:lvl1pPr>
            <a:lvl2pPr>
              <a:spcAft>
                <a:spcPts val="1000"/>
              </a:spcAft>
              <a:defRPr/>
            </a:lvl2pPr>
            <a:lvl3pPr marL="0" indent="0">
              <a:spcAft>
                <a:spcPts val="1000"/>
              </a:spcAft>
              <a:buNone/>
              <a:defRPr/>
            </a:lvl3pPr>
            <a:lvl4pPr marL="176400" indent="-176400">
              <a:spcAft>
                <a:spcPts val="1000"/>
              </a:spcAft>
              <a:buFont typeface="Arial" panose="020B0604020202020204" pitchFamily="34" charset="0"/>
              <a:buChar char="•"/>
              <a:defRPr/>
            </a:lvl4pPr>
            <a:lvl5pPr marL="356400" indent="-176400">
              <a:spcAft>
                <a:spcPts val="1000"/>
              </a:spcAft>
              <a:defRPr baseline="0"/>
            </a:lvl5pPr>
            <a:lvl6pPr marL="356400" indent="-176400">
              <a:spcAft>
                <a:spcPts val="1000"/>
              </a:spcAft>
              <a:buFont typeface="Verdana" panose="020B0604030504040204" pitchFamily="34" charset="0"/>
              <a:buChar char="−"/>
              <a:defRPr/>
            </a:lvl6pPr>
            <a:lvl7pPr marL="356400" indent="-176400">
              <a:spcAft>
                <a:spcPts val="1000"/>
              </a:spcAft>
              <a:defRPr/>
            </a:lvl7pPr>
            <a:lvl8pPr marL="356400" indent="-176400">
              <a:spcAft>
                <a:spcPts val="1000"/>
              </a:spcAft>
              <a:defRPr/>
            </a:lvl8pPr>
            <a:lvl9pPr marL="356400" indent="-176400">
              <a:spcAft>
                <a:spcPts val="1000"/>
              </a:spcAft>
              <a:defRPr/>
            </a:lvl9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5" name="Text Placeholder 8"/>
          <p:cNvSpPr>
            <a:spLocks noGrp="1"/>
          </p:cNvSpPr>
          <p:nvPr>
            <p:ph type="body" sz="quarter" idx="18"/>
          </p:nvPr>
        </p:nvSpPr>
        <p:spPr>
          <a:xfrm>
            <a:off x="6822627" y="2556000"/>
            <a:ext cx="1944000" cy="3394800"/>
          </a:xfrm>
        </p:spPr>
        <p:txBody>
          <a:bodyPr/>
          <a:lstStyle>
            <a:lvl1pPr>
              <a:defRPr b="1">
                <a:solidFill>
                  <a:schemeClr val="accent1"/>
                </a:solidFill>
              </a:defRPr>
            </a:lvl1pPr>
            <a:lvl2pPr>
              <a:spcAft>
                <a:spcPts val="1000"/>
              </a:spcAft>
              <a:defRPr/>
            </a:lvl2pPr>
            <a:lvl3pPr marL="0" indent="0">
              <a:spcAft>
                <a:spcPts val="1000"/>
              </a:spcAft>
              <a:buNone/>
              <a:defRPr/>
            </a:lvl3pPr>
            <a:lvl4pPr marL="176400" indent="-176400">
              <a:spcAft>
                <a:spcPts val="1000"/>
              </a:spcAft>
              <a:buFont typeface="Arial" panose="020B0604020202020204" pitchFamily="34" charset="0"/>
              <a:buChar char="•"/>
              <a:defRPr/>
            </a:lvl4pPr>
            <a:lvl5pPr marL="356400" indent="-176400">
              <a:spcAft>
                <a:spcPts val="1000"/>
              </a:spcAft>
              <a:defRPr baseline="0"/>
            </a:lvl5pPr>
            <a:lvl6pPr marL="356400" indent="-176400">
              <a:spcAft>
                <a:spcPts val="1000"/>
              </a:spcAft>
              <a:buFont typeface="Verdana" panose="020B0604030504040204" pitchFamily="34" charset="0"/>
              <a:buChar char="−"/>
              <a:defRPr/>
            </a:lvl6pPr>
            <a:lvl7pPr marL="356400" indent="-176400">
              <a:spcAft>
                <a:spcPts val="1000"/>
              </a:spcAft>
              <a:defRPr/>
            </a:lvl7pPr>
            <a:lvl8pPr marL="356400" indent="-176400">
              <a:spcAft>
                <a:spcPts val="1000"/>
              </a:spcAft>
              <a:defRPr/>
            </a:lvl8pPr>
            <a:lvl9pPr marL="356400" indent="-176400">
              <a:spcAft>
                <a:spcPts val="1000"/>
              </a:spcAft>
              <a:defRPr/>
            </a:lvl9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6" name="Text Placeholder 8"/>
          <p:cNvSpPr>
            <a:spLocks noGrp="1"/>
          </p:cNvSpPr>
          <p:nvPr>
            <p:ph type="body" sz="quarter" idx="19"/>
          </p:nvPr>
        </p:nvSpPr>
        <p:spPr>
          <a:xfrm>
            <a:off x="2526209" y="2556000"/>
            <a:ext cx="1944000" cy="3394800"/>
          </a:xfrm>
        </p:spPr>
        <p:txBody>
          <a:bodyPr/>
          <a:lstStyle>
            <a:lvl1pPr>
              <a:defRPr b="1">
                <a:solidFill>
                  <a:schemeClr val="accent1"/>
                </a:solidFill>
              </a:defRPr>
            </a:lvl1pPr>
            <a:lvl2pPr>
              <a:spcAft>
                <a:spcPts val="1000"/>
              </a:spcAft>
              <a:defRPr/>
            </a:lvl2pPr>
            <a:lvl3pPr marL="0" indent="0">
              <a:spcAft>
                <a:spcPts val="1000"/>
              </a:spcAft>
              <a:buNone/>
              <a:defRPr/>
            </a:lvl3pPr>
            <a:lvl4pPr marL="176400" indent="-176400">
              <a:spcAft>
                <a:spcPts val="1000"/>
              </a:spcAft>
              <a:buFont typeface="Arial" panose="020B0604020202020204" pitchFamily="34" charset="0"/>
              <a:buChar char="•"/>
              <a:defRPr/>
            </a:lvl4pPr>
            <a:lvl5pPr marL="356400" indent="-176400">
              <a:spcAft>
                <a:spcPts val="1000"/>
              </a:spcAft>
              <a:defRPr baseline="0"/>
            </a:lvl5pPr>
            <a:lvl6pPr marL="356400" indent="-176400">
              <a:spcAft>
                <a:spcPts val="1000"/>
              </a:spcAft>
              <a:buFont typeface="Verdana" panose="020B0604030504040204" pitchFamily="34" charset="0"/>
              <a:buChar char="−"/>
              <a:defRPr/>
            </a:lvl6pPr>
            <a:lvl7pPr marL="356400" indent="-176400">
              <a:spcAft>
                <a:spcPts val="1000"/>
              </a:spcAft>
              <a:defRPr/>
            </a:lvl7pPr>
            <a:lvl8pPr marL="356400" indent="-176400">
              <a:spcAft>
                <a:spcPts val="1000"/>
              </a:spcAft>
              <a:defRPr/>
            </a:lvl8pPr>
            <a:lvl9pPr marL="356400" indent="-176400">
              <a:spcAft>
                <a:spcPts val="1000"/>
              </a:spcAft>
              <a:defRPr/>
            </a:lvl9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7" name="Text Placeholder 8"/>
          <p:cNvSpPr>
            <a:spLocks noGrp="1"/>
          </p:cNvSpPr>
          <p:nvPr>
            <p:ph type="body" sz="quarter" idx="20"/>
          </p:nvPr>
        </p:nvSpPr>
        <p:spPr>
          <a:xfrm>
            <a:off x="4674418" y="2556000"/>
            <a:ext cx="1944000" cy="3394800"/>
          </a:xfrm>
        </p:spPr>
        <p:txBody>
          <a:bodyPr/>
          <a:lstStyle>
            <a:lvl1pPr>
              <a:defRPr b="1">
                <a:solidFill>
                  <a:schemeClr val="accent1"/>
                </a:solidFill>
              </a:defRPr>
            </a:lvl1pPr>
            <a:lvl2pPr>
              <a:spcAft>
                <a:spcPts val="1000"/>
              </a:spcAft>
              <a:defRPr/>
            </a:lvl2pPr>
            <a:lvl3pPr marL="0" indent="0">
              <a:spcAft>
                <a:spcPts val="1000"/>
              </a:spcAft>
              <a:buNone/>
              <a:defRPr/>
            </a:lvl3pPr>
            <a:lvl4pPr marL="176400" indent="-176400">
              <a:spcAft>
                <a:spcPts val="1000"/>
              </a:spcAft>
              <a:buFont typeface="Arial" panose="020B0604020202020204" pitchFamily="34" charset="0"/>
              <a:buChar char="•"/>
              <a:defRPr/>
            </a:lvl4pPr>
            <a:lvl5pPr marL="356400" indent="-176400">
              <a:spcAft>
                <a:spcPts val="1000"/>
              </a:spcAft>
              <a:defRPr baseline="0"/>
            </a:lvl5pPr>
            <a:lvl6pPr marL="356400" indent="-176400">
              <a:spcAft>
                <a:spcPts val="1000"/>
              </a:spcAft>
              <a:buFont typeface="Verdana" panose="020B0604030504040204" pitchFamily="34" charset="0"/>
              <a:buChar char="−"/>
              <a:defRPr/>
            </a:lvl6pPr>
            <a:lvl7pPr marL="356400" indent="-176400">
              <a:spcAft>
                <a:spcPts val="1000"/>
              </a:spcAft>
              <a:defRPr/>
            </a:lvl7pPr>
            <a:lvl8pPr marL="356400" indent="-176400">
              <a:spcAft>
                <a:spcPts val="1000"/>
              </a:spcAft>
              <a:defRPr/>
            </a:lvl8pPr>
            <a:lvl9pPr marL="356400" indent="-176400">
              <a:spcAft>
                <a:spcPts val="1000"/>
              </a:spcAft>
              <a:defRPr/>
            </a:lvl9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8" name="Text Placeholder 8"/>
          <p:cNvSpPr>
            <a:spLocks noGrp="1"/>
          </p:cNvSpPr>
          <p:nvPr>
            <p:ph type="body" sz="quarter" idx="13" hasCustomPrompt="1"/>
          </p:nvPr>
        </p:nvSpPr>
        <p:spPr>
          <a:xfrm>
            <a:off x="376237" y="651600"/>
            <a:ext cx="8391525"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Tree>
    <p:extLst>
      <p:ext uri="{BB962C8B-B14F-4D97-AF65-F5344CB8AC3E}">
        <p14:creationId xmlns:p14="http://schemas.microsoft.com/office/powerpoint/2010/main" val="2912430734"/>
      </p:ext>
    </p:extLst>
  </p:cSld>
  <p:clrMapOvr>
    <a:masterClrMapping/>
  </p:clrMapOvr>
  <p:transition>
    <p:fade/>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preserve="1" userDrawn="1">
  <p:cSld name="4 column icon green">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76237" y="317500"/>
            <a:ext cx="8391526" cy="789405"/>
          </a:xfrm>
        </p:spPr>
        <p:txBody>
          <a:bodyPr/>
          <a:lstStyle>
            <a:lvl1pPr>
              <a:defRPr>
                <a:solidFill>
                  <a:schemeClr val="bg1"/>
                </a:solidFill>
              </a:defRPr>
            </a:lvl1pPr>
          </a:lstStyle>
          <a:p>
            <a:r>
              <a:rPr lang="en-US" noProof="0" smtClean="0"/>
              <a:t>Click to edit Master title style</a:t>
            </a:r>
            <a:endParaRPr lang="en-US" noProof="0" dirty="0"/>
          </a:p>
        </p:txBody>
      </p:sp>
      <p:sp>
        <p:nvSpPr>
          <p:cNvPr id="4" name="Text Placeholder 8"/>
          <p:cNvSpPr>
            <a:spLocks noGrp="1"/>
          </p:cNvSpPr>
          <p:nvPr>
            <p:ph type="body" sz="quarter" idx="17"/>
          </p:nvPr>
        </p:nvSpPr>
        <p:spPr>
          <a:xfrm>
            <a:off x="378000" y="2556000"/>
            <a:ext cx="1944000" cy="3394800"/>
          </a:xfrm>
        </p:spPr>
        <p:txBody>
          <a:bodyPr/>
          <a:lstStyle>
            <a:lvl1pPr>
              <a:defRPr b="1">
                <a:solidFill>
                  <a:schemeClr val="bg1"/>
                </a:solidFill>
              </a:defRPr>
            </a:lvl1pPr>
            <a:lvl2pPr>
              <a:spcAft>
                <a:spcPts val="1000"/>
              </a:spcAft>
              <a:defRPr>
                <a:solidFill>
                  <a:schemeClr val="bg1"/>
                </a:solidFill>
              </a:defRPr>
            </a:lvl2pPr>
            <a:lvl3pPr marL="0" indent="0">
              <a:spcAft>
                <a:spcPts val="1000"/>
              </a:spcAft>
              <a:buNone/>
              <a:defRPr>
                <a:solidFill>
                  <a:schemeClr val="bg1"/>
                </a:solidFill>
              </a:defRPr>
            </a:lvl3pPr>
            <a:lvl4pPr marL="176400" indent="-176400">
              <a:spcAft>
                <a:spcPts val="1000"/>
              </a:spcAft>
              <a:buFont typeface="Arial" panose="020B0604020202020204" pitchFamily="34" charset="0"/>
              <a:buChar char="•"/>
              <a:defRPr>
                <a:solidFill>
                  <a:schemeClr val="bg1"/>
                </a:solidFill>
              </a:defRPr>
            </a:lvl4pPr>
            <a:lvl5pPr marL="356400" indent="-176400">
              <a:spcAft>
                <a:spcPts val="1000"/>
              </a:spcAft>
              <a:defRPr baseline="0">
                <a:solidFill>
                  <a:schemeClr val="bg1"/>
                </a:solidFill>
              </a:defRPr>
            </a:lvl5pPr>
            <a:lvl6pPr marL="356400" indent="-176400">
              <a:spcAft>
                <a:spcPts val="1000"/>
              </a:spcAft>
              <a:buFont typeface="Verdana" panose="020B0604030504040204" pitchFamily="34" charset="0"/>
              <a:buChar char="−"/>
              <a:defRPr>
                <a:solidFill>
                  <a:schemeClr val="bg1"/>
                </a:solidFill>
              </a:defRPr>
            </a:lvl6pPr>
            <a:lvl7pPr marL="356400" indent="-176400">
              <a:spcAft>
                <a:spcPts val="1000"/>
              </a:spcAft>
              <a:defRPr>
                <a:solidFill>
                  <a:schemeClr val="bg1"/>
                </a:solidFill>
              </a:defRPr>
            </a:lvl7pPr>
            <a:lvl8pPr marL="356400" indent="-176400">
              <a:spcAft>
                <a:spcPts val="1000"/>
              </a:spcAft>
              <a:defRPr>
                <a:solidFill>
                  <a:schemeClr val="bg1"/>
                </a:solidFill>
              </a:defRPr>
            </a:lvl8pPr>
            <a:lvl9pPr marL="356400" indent="-176400">
              <a:spcAft>
                <a:spcPts val="1000"/>
              </a:spcAft>
              <a:defRPr>
                <a:solidFill>
                  <a:schemeClr val="bg1"/>
                </a:solidFill>
              </a:defRPr>
            </a:lvl9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5" name="Text Placeholder 8"/>
          <p:cNvSpPr>
            <a:spLocks noGrp="1"/>
          </p:cNvSpPr>
          <p:nvPr>
            <p:ph type="body" sz="quarter" idx="18"/>
          </p:nvPr>
        </p:nvSpPr>
        <p:spPr>
          <a:xfrm>
            <a:off x="6825564" y="2556000"/>
            <a:ext cx="1944000" cy="3394800"/>
          </a:xfrm>
        </p:spPr>
        <p:txBody>
          <a:bodyPr/>
          <a:lstStyle>
            <a:lvl1pPr>
              <a:defRPr b="1">
                <a:solidFill>
                  <a:schemeClr val="bg1"/>
                </a:solidFill>
              </a:defRPr>
            </a:lvl1pPr>
            <a:lvl2pPr>
              <a:spcAft>
                <a:spcPts val="1000"/>
              </a:spcAft>
              <a:defRPr>
                <a:solidFill>
                  <a:schemeClr val="bg1"/>
                </a:solidFill>
              </a:defRPr>
            </a:lvl2pPr>
            <a:lvl3pPr marL="0" indent="0">
              <a:spcAft>
                <a:spcPts val="1000"/>
              </a:spcAft>
              <a:buNone/>
              <a:defRPr>
                <a:solidFill>
                  <a:schemeClr val="bg1"/>
                </a:solidFill>
              </a:defRPr>
            </a:lvl3pPr>
            <a:lvl4pPr marL="176400" indent="-176400">
              <a:spcAft>
                <a:spcPts val="1000"/>
              </a:spcAft>
              <a:buFont typeface="Arial" panose="020B0604020202020204" pitchFamily="34" charset="0"/>
              <a:buChar char="•"/>
              <a:defRPr>
                <a:solidFill>
                  <a:schemeClr val="bg1"/>
                </a:solidFill>
              </a:defRPr>
            </a:lvl4pPr>
            <a:lvl5pPr marL="356400" indent="-176400">
              <a:spcAft>
                <a:spcPts val="1000"/>
              </a:spcAft>
              <a:defRPr baseline="0">
                <a:solidFill>
                  <a:schemeClr val="bg1"/>
                </a:solidFill>
              </a:defRPr>
            </a:lvl5pPr>
            <a:lvl6pPr marL="356400" indent="-176400">
              <a:spcAft>
                <a:spcPts val="1000"/>
              </a:spcAft>
              <a:buFont typeface="Verdana" panose="020B0604030504040204" pitchFamily="34" charset="0"/>
              <a:buChar char="−"/>
              <a:defRPr>
                <a:solidFill>
                  <a:schemeClr val="bg1"/>
                </a:solidFill>
              </a:defRPr>
            </a:lvl6pPr>
            <a:lvl7pPr marL="356400" indent="-176400">
              <a:spcAft>
                <a:spcPts val="1000"/>
              </a:spcAft>
              <a:defRPr>
                <a:solidFill>
                  <a:schemeClr val="bg1"/>
                </a:solidFill>
              </a:defRPr>
            </a:lvl7pPr>
            <a:lvl8pPr marL="356400" indent="-176400">
              <a:spcAft>
                <a:spcPts val="1000"/>
              </a:spcAft>
              <a:defRPr>
                <a:solidFill>
                  <a:schemeClr val="bg1"/>
                </a:solidFill>
              </a:defRPr>
            </a:lvl8pPr>
            <a:lvl9pPr marL="356400" indent="-176400">
              <a:spcAft>
                <a:spcPts val="1000"/>
              </a:spcAft>
              <a:defRPr>
                <a:solidFill>
                  <a:schemeClr val="bg1"/>
                </a:solidFill>
              </a:defRPr>
            </a:lvl9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6" name="Text Placeholder 8"/>
          <p:cNvSpPr>
            <a:spLocks noGrp="1"/>
          </p:cNvSpPr>
          <p:nvPr>
            <p:ph type="body" sz="quarter" idx="19"/>
          </p:nvPr>
        </p:nvSpPr>
        <p:spPr>
          <a:xfrm>
            <a:off x="2527188" y="2556000"/>
            <a:ext cx="1944000" cy="3394800"/>
          </a:xfrm>
        </p:spPr>
        <p:txBody>
          <a:bodyPr/>
          <a:lstStyle>
            <a:lvl1pPr>
              <a:defRPr b="1">
                <a:solidFill>
                  <a:schemeClr val="bg1"/>
                </a:solidFill>
              </a:defRPr>
            </a:lvl1pPr>
            <a:lvl2pPr>
              <a:spcAft>
                <a:spcPts val="1000"/>
              </a:spcAft>
              <a:defRPr>
                <a:solidFill>
                  <a:schemeClr val="bg1"/>
                </a:solidFill>
              </a:defRPr>
            </a:lvl2pPr>
            <a:lvl3pPr marL="0" indent="0">
              <a:spcAft>
                <a:spcPts val="1000"/>
              </a:spcAft>
              <a:buNone/>
              <a:defRPr>
                <a:solidFill>
                  <a:schemeClr val="bg1"/>
                </a:solidFill>
              </a:defRPr>
            </a:lvl3pPr>
            <a:lvl4pPr marL="176400" indent="-176400">
              <a:spcAft>
                <a:spcPts val="1000"/>
              </a:spcAft>
              <a:buFont typeface="Arial" panose="020B0604020202020204" pitchFamily="34" charset="0"/>
              <a:buChar char="•"/>
              <a:defRPr>
                <a:solidFill>
                  <a:schemeClr val="bg1"/>
                </a:solidFill>
              </a:defRPr>
            </a:lvl4pPr>
            <a:lvl5pPr marL="356400" indent="-176400">
              <a:spcAft>
                <a:spcPts val="1000"/>
              </a:spcAft>
              <a:defRPr baseline="0">
                <a:solidFill>
                  <a:schemeClr val="bg1"/>
                </a:solidFill>
              </a:defRPr>
            </a:lvl5pPr>
            <a:lvl6pPr marL="356400" indent="-176400">
              <a:spcAft>
                <a:spcPts val="1000"/>
              </a:spcAft>
              <a:buFont typeface="Verdana" panose="020B0604030504040204" pitchFamily="34" charset="0"/>
              <a:buChar char="−"/>
              <a:defRPr>
                <a:solidFill>
                  <a:schemeClr val="bg1"/>
                </a:solidFill>
              </a:defRPr>
            </a:lvl6pPr>
            <a:lvl7pPr marL="356400" indent="-176400">
              <a:spcAft>
                <a:spcPts val="1000"/>
              </a:spcAft>
              <a:defRPr>
                <a:solidFill>
                  <a:schemeClr val="bg1"/>
                </a:solidFill>
              </a:defRPr>
            </a:lvl7pPr>
            <a:lvl8pPr marL="356400" indent="-176400">
              <a:spcAft>
                <a:spcPts val="1000"/>
              </a:spcAft>
              <a:defRPr>
                <a:solidFill>
                  <a:schemeClr val="bg1"/>
                </a:solidFill>
              </a:defRPr>
            </a:lvl8pPr>
            <a:lvl9pPr marL="356400" indent="-176400">
              <a:spcAft>
                <a:spcPts val="1000"/>
              </a:spcAft>
              <a:defRPr>
                <a:solidFill>
                  <a:schemeClr val="bg1"/>
                </a:solidFill>
              </a:defRPr>
            </a:lvl9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7" name="Text Placeholder 8"/>
          <p:cNvSpPr>
            <a:spLocks noGrp="1"/>
          </p:cNvSpPr>
          <p:nvPr>
            <p:ph type="body" sz="quarter" idx="20"/>
          </p:nvPr>
        </p:nvSpPr>
        <p:spPr>
          <a:xfrm>
            <a:off x="4676376" y="2556000"/>
            <a:ext cx="1944000" cy="3394800"/>
          </a:xfrm>
        </p:spPr>
        <p:txBody>
          <a:bodyPr/>
          <a:lstStyle>
            <a:lvl1pPr>
              <a:defRPr b="1">
                <a:solidFill>
                  <a:schemeClr val="bg1"/>
                </a:solidFill>
              </a:defRPr>
            </a:lvl1pPr>
            <a:lvl2pPr>
              <a:spcAft>
                <a:spcPts val="1000"/>
              </a:spcAft>
              <a:defRPr>
                <a:solidFill>
                  <a:schemeClr val="bg1"/>
                </a:solidFill>
              </a:defRPr>
            </a:lvl2pPr>
            <a:lvl3pPr marL="0" indent="0">
              <a:spcAft>
                <a:spcPts val="1000"/>
              </a:spcAft>
              <a:buNone/>
              <a:defRPr>
                <a:solidFill>
                  <a:schemeClr val="bg1"/>
                </a:solidFill>
              </a:defRPr>
            </a:lvl3pPr>
            <a:lvl4pPr marL="176400" indent="-176400">
              <a:spcAft>
                <a:spcPts val="1000"/>
              </a:spcAft>
              <a:buFont typeface="Arial" panose="020B0604020202020204" pitchFamily="34" charset="0"/>
              <a:buChar char="•"/>
              <a:defRPr>
                <a:solidFill>
                  <a:schemeClr val="bg1"/>
                </a:solidFill>
              </a:defRPr>
            </a:lvl4pPr>
            <a:lvl5pPr marL="356400" indent="-176400">
              <a:spcAft>
                <a:spcPts val="1000"/>
              </a:spcAft>
              <a:defRPr baseline="0">
                <a:solidFill>
                  <a:schemeClr val="bg1"/>
                </a:solidFill>
              </a:defRPr>
            </a:lvl5pPr>
            <a:lvl6pPr marL="356400" indent="-176400">
              <a:spcAft>
                <a:spcPts val="1000"/>
              </a:spcAft>
              <a:buFont typeface="Verdana" panose="020B0604030504040204" pitchFamily="34" charset="0"/>
              <a:buChar char="−"/>
              <a:defRPr>
                <a:solidFill>
                  <a:schemeClr val="bg1"/>
                </a:solidFill>
              </a:defRPr>
            </a:lvl6pPr>
            <a:lvl7pPr marL="356400" indent="-176400">
              <a:spcAft>
                <a:spcPts val="1000"/>
              </a:spcAft>
              <a:defRPr>
                <a:solidFill>
                  <a:schemeClr val="bg1"/>
                </a:solidFill>
              </a:defRPr>
            </a:lvl7pPr>
            <a:lvl8pPr marL="356400" indent="-176400">
              <a:spcAft>
                <a:spcPts val="1000"/>
              </a:spcAft>
              <a:defRPr>
                <a:solidFill>
                  <a:schemeClr val="bg1"/>
                </a:solidFill>
              </a:defRPr>
            </a:lvl8pPr>
            <a:lvl9pPr marL="356400" indent="-176400">
              <a:spcAft>
                <a:spcPts val="1000"/>
              </a:spcAft>
              <a:defRPr>
                <a:solidFill>
                  <a:schemeClr val="bg1"/>
                </a:solidFill>
              </a:defRPr>
            </a:lvl9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8" name="Text Placeholder 8"/>
          <p:cNvSpPr>
            <a:spLocks noGrp="1"/>
          </p:cNvSpPr>
          <p:nvPr>
            <p:ph type="body" sz="quarter" idx="13" hasCustomPrompt="1"/>
          </p:nvPr>
        </p:nvSpPr>
        <p:spPr>
          <a:xfrm>
            <a:off x="376237" y="687694"/>
            <a:ext cx="8391526" cy="757255"/>
          </a:xfrm>
          <a:prstGeom prst="rect">
            <a:avLst/>
          </a:prstGeom>
        </p:spPr>
        <p:txBody>
          <a:bodyPr lIns="0" tIns="0" rIns="0" bIns="0">
            <a:noAutofit/>
          </a:bodyPr>
          <a:lstStyle>
            <a:lvl1pPr marL="0" indent="0">
              <a:buNone/>
              <a:defRPr sz="2000" b="0">
                <a:solidFill>
                  <a:schemeClr val="bg1"/>
                </a:solidFill>
              </a:defRPr>
            </a:lvl1pPr>
          </a:lstStyle>
          <a:p>
            <a:pPr lvl="0"/>
            <a:r>
              <a:rPr lang="en-US" noProof="0" dirty="0"/>
              <a:t>Click to add subtitle</a:t>
            </a:r>
          </a:p>
        </p:txBody>
      </p:sp>
      <p:sp>
        <p:nvSpPr>
          <p:cNvPr id="13" name="TextBox 12"/>
          <p:cNvSpPr txBox="1"/>
          <p:nvPr userDrawn="1"/>
        </p:nvSpPr>
        <p:spPr>
          <a:xfrm>
            <a:off x="4751388" y="6477000"/>
            <a:ext cx="3672420" cy="200055"/>
          </a:xfrm>
          <a:prstGeom prst="rect">
            <a:avLst/>
          </a:prstGeom>
          <a:noFill/>
        </p:spPr>
        <p:txBody>
          <a:bodyPr wrap="square" lIns="0" tIns="0" rIns="0" bIns="0" rtlCol="0">
            <a:spAutoFit/>
          </a:bodyPr>
          <a:lstStyle/>
          <a:p>
            <a:pPr marL="0" indent="0" algn="r">
              <a:spcBef>
                <a:spcPts val="0"/>
              </a:spcBef>
              <a:buSzPct val="100000"/>
              <a:buFont typeface="Arial"/>
              <a:buNone/>
            </a:pPr>
            <a:r>
              <a:rPr lang="en-US" sz="650" noProof="0" dirty="0">
                <a:solidFill>
                  <a:schemeClr val="bg1"/>
                </a:solidFill>
              </a:rPr>
              <a:t>Presentation title</a:t>
            </a:r>
            <a:br>
              <a:rPr lang="en-US" sz="650" noProof="0" dirty="0">
                <a:solidFill>
                  <a:schemeClr val="bg1"/>
                </a:solidFill>
              </a:rPr>
            </a:br>
            <a:r>
              <a:rPr lang="en-US" sz="650" noProof="0" dirty="0">
                <a:solidFill>
                  <a:schemeClr val="bg1"/>
                </a:solidFill>
              </a:rPr>
              <a:t>[To edit, click View &gt; Slide Master &gt; Slide Master]</a:t>
            </a:r>
          </a:p>
        </p:txBody>
      </p:sp>
      <p:sp>
        <p:nvSpPr>
          <p:cNvPr id="14" name="TextBox 13"/>
          <p:cNvSpPr txBox="1"/>
          <p:nvPr userDrawn="1"/>
        </p:nvSpPr>
        <p:spPr>
          <a:xfrm>
            <a:off x="376238" y="6477000"/>
            <a:ext cx="4016375" cy="201260"/>
          </a:xfrm>
          <a:prstGeom prst="rect">
            <a:avLst/>
          </a:prstGeom>
          <a:noFill/>
        </p:spPr>
        <p:txBody>
          <a:bodyPr wrap="square" lIns="0" tIns="0" rIns="0" bIns="0" rtlCol="0">
            <a:spAutoFit/>
          </a:bodyPr>
          <a:lstStyle/>
          <a:p>
            <a:pPr marL="0" indent="0">
              <a:spcBef>
                <a:spcPts val="600"/>
              </a:spcBef>
              <a:buSzPct val="100000"/>
              <a:buFont typeface="Arial"/>
              <a:buNone/>
            </a:pPr>
            <a:r>
              <a:rPr lang="en-US" sz="650" noProof="0" dirty="0">
                <a:solidFill>
                  <a:schemeClr val="bg1"/>
                </a:solidFill>
              </a:rPr>
              <a:t>Member firms and DTTL: Insert appropriate copyright</a:t>
            </a:r>
            <a:br>
              <a:rPr lang="en-US" sz="650" noProof="0" dirty="0">
                <a:solidFill>
                  <a:schemeClr val="bg1"/>
                </a:solidFill>
              </a:rPr>
            </a:br>
            <a:r>
              <a:rPr lang="en-US" sz="650" noProof="0" dirty="0">
                <a:solidFill>
                  <a:schemeClr val="bg1"/>
                </a:solidFill>
              </a:rPr>
              <a:t>[To edit, click View &gt; Slide Master &gt; Slide Master]</a:t>
            </a:r>
          </a:p>
        </p:txBody>
      </p:sp>
      <p:sp>
        <p:nvSpPr>
          <p:cNvPr id="15" name="TextBox 14"/>
          <p:cNvSpPr txBox="1"/>
          <p:nvPr userDrawn="1"/>
        </p:nvSpPr>
        <p:spPr>
          <a:xfrm>
            <a:off x="8536782" y="6477000"/>
            <a:ext cx="230981" cy="100027"/>
          </a:xfrm>
          <a:prstGeom prst="rect">
            <a:avLst/>
          </a:prstGeom>
          <a:noFill/>
        </p:spPr>
        <p:txBody>
          <a:bodyPr wrap="square" lIns="0" tIns="0" rIns="0" bIns="0" rtlCol="0">
            <a:spAutoFit/>
          </a:bodyPr>
          <a:lstStyle/>
          <a:p>
            <a:pPr marL="0" indent="0" algn="r">
              <a:spcBef>
                <a:spcPts val="600"/>
              </a:spcBef>
              <a:buSzPct val="100000"/>
              <a:buFont typeface="Arial"/>
              <a:buNone/>
            </a:pPr>
            <a:fld id="{C58DF478-B544-4ED8-9ED4-6A2648E2D233}" type="slidenum">
              <a:rPr lang="en-US" sz="650" noProof="0" smtClean="0">
                <a:solidFill>
                  <a:schemeClr val="bg1"/>
                </a:solidFill>
              </a:rPr>
              <a:pPr marL="0" indent="0" algn="r">
                <a:spcBef>
                  <a:spcPts val="600"/>
                </a:spcBef>
                <a:buSzPct val="100000"/>
                <a:buFont typeface="Arial"/>
                <a:buNone/>
              </a:pPr>
              <a:t>‹#›</a:t>
            </a:fld>
            <a:endParaRPr lang="en-US" sz="650" noProof="0" dirty="0">
              <a:solidFill>
                <a:schemeClr val="bg1"/>
              </a:solidFill>
            </a:endParaRPr>
          </a:p>
        </p:txBody>
      </p:sp>
    </p:spTree>
    <p:extLst>
      <p:ext uri="{BB962C8B-B14F-4D97-AF65-F5344CB8AC3E}">
        <p14:creationId xmlns:p14="http://schemas.microsoft.com/office/powerpoint/2010/main" val="4044370876"/>
      </p:ext>
    </p:extLst>
  </p:cSld>
  <p:clrMapOvr>
    <a:masterClrMapping/>
  </p:clrMapOvr>
  <p:transition>
    <p:fade/>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Title, subtitle, 1 column text with charts">
    <p:spTree>
      <p:nvGrpSpPr>
        <p:cNvPr id="1" name=""/>
        <p:cNvGrpSpPr/>
        <p:nvPr/>
      </p:nvGrpSpPr>
      <p:grpSpPr>
        <a:xfrm>
          <a:off x="0" y="0"/>
          <a:ext cx="0" cy="0"/>
          <a:chOff x="0" y="0"/>
          <a:chExt cx="0" cy="0"/>
        </a:xfrm>
      </p:grpSpPr>
      <p:sp>
        <p:nvSpPr>
          <p:cNvPr id="8" name="Text Placeholder 8"/>
          <p:cNvSpPr>
            <a:spLocks noGrp="1"/>
          </p:cNvSpPr>
          <p:nvPr>
            <p:ph type="body" sz="quarter" idx="13" hasCustomPrompt="1"/>
          </p:nvPr>
        </p:nvSpPr>
        <p:spPr>
          <a:xfrm>
            <a:off x="376237" y="651600"/>
            <a:ext cx="8391525"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
        <p:nvSpPr>
          <p:cNvPr id="9" name="Title Placeholder 1"/>
          <p:cNvSpPr>
            <a:spLocks noGrp="1"/>
          </p:cNvSpPr>
          <p:nvPr>
            <p:ph type="title" hasCustomPrompt="1"/>
          </p:nvPr>
        </p:nvSpPr>
        <p:spPr>
          <a:xfrm>
            <a:off x="376237" y="317499"/>
            <a:ext cx="8391525" cy="698501"/>
          </a:xfrm>
          <a:prstGeom prst="rect">
            <a:avLst/>
          </a:prstGeom>
        </p:spPr>
        <p:txBody>
          <a:bodyPr vert="horz" lIns="0" tIns="0" rIns="0" bIns="0" rtlCol="0" anchor="t" anchorCtr="0">
            <a:noAutofit/>
          </a:bodyPr>
          <a:lstStyle>
            <a:lvl1pPr>
              <a:defRPr/>
            </a:lvl1pPr>
          </a:lstStyle>
          <a:p>
            <a:r>
              <a:rPr lang="en-US" noProof="0" dirty="0"/>
              <a:t>Click to add title</a:t>
            </a:r>
          </a:p>
        </p:txBody>
      </p:sp>
      <p:sp>
        <p:nvSpPr>
          <p:cNvPr id="10" name="Text Placeholder 18"/>
          <p:cNvSpPr>
            <a:spLocks noGrp="1"/>
          </p:cNvSpPr>
          <p:nvPr>
            <p:ph idx="1"/>
          </p:nvPr>
        </p:nvSpPr>
        <p:spPr>
          <a:xfrm>
            <a:off x="376237" y="1665288"/>
            <a:ext cx="4195763" cy="4716463"/>
          </a:xfrm>
          <a:prstGeom prst="rect">
            <a:avLst/>
          </a:prstGeom>
        </p:spPr>
        <p:txBody>
          <a:bodyPr vert="horz" lIns="0" tIns="0" rIns="0" bIns="0" rtlCol="0">
            <a:normAutofit/>
          </a:body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Tree>
    <p:extLst>
      <p:ext uri="{BB962C8B-B14F-4D97-AF65-F5344CB8AC3E}">
        <p14:creationId xmlns:p14="http://schemas.microsoft.com/office/powerpoint/2010/main" val="4167089491"/>
      </p:ext>
    </p:extLst>
  </p:cSld>
  <p:clrMapOvr>
    <a:masterClrMapping/>
  </p:clrMapOvr>
  <p:transition>
    <p:fade/>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smtClean="0"/>
              <a:t>Click to edit Master title style</a:t>
            </a:r>
            <a:endParaRPr lang="en-US" noProof="0" dirty="0"/>
          </a:p>
        </p:txBody>
      </p:sp>
    </p:spTree>
    <p:extLst>
      <p:ext uri="{BB962C8B-B14F-4D97-AF65-F5344CB8AC3E}">
        <p14:creationId xmlns:p14="http://schemas.microsoft.com/office/powerpoint/2010/main" val="3242278702"/>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Slide - Circle White">
    <p:bg bwMode="gray">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gray">
          <a:xfrm>
            <a:off x="2502000" y="1368000"/>
            <a:ext cx="4140000" cy="4140000"/>
          </a:xfrm>
          <a:prstGeom prst="ellipse">
            <a:avLst/>
          </a:prstGeom>
          <a:ln w="25400">
            <a:solidFill>
              <a:schemeClr val="accent1"/>
            </a:solidFill>
          </a:ln>
        </p:spPr>
        <p:txBody>
          <a:bodyPr lIns="108000" tIns="108000" rIns="108000" bIns="108000" anchor="ctr" anchorCtr="0">
            <a:normAutofit/>
          </a:bodyPr>
          <a:lstStyle>
            <a:lvl1pPr algn="ctr">
              <a:lnSpc>
                <a:spcPts val="4200"/>
              </a:lnSpc>
              <a:defRPr sz="3600" b="0">
                <a:solidFill>
                  <a:schemeClr val="tx1"/>
                </a:solidFill>
                <a:latin typeface="+mj-lt"/>
                <a:ea typeface="Open Sans" panose="020B0606030504020204" pitchFamily="34" charset="0"/>
                <a:cs typeface="Open Sans" panose="020B0606030504020204" pitchFamily="34" charset="0"/>
              </a:defRPr>
            </a:lvl1pPr>
          </a:lstStyle>
          <a:p>
            <a:r>
              <a:rPr lang="en-US" noProof="0" smtClean="0"/>
              <a:t>Click to edit Master title style</a:t>
            </a:r>
            <a:endParaRPr lang="en-US" noProof="0" dirty="0"/>
          </a:p>
        </p:txBody>
      </p:sp>
      <p:sp>
        <p:nvSpPr>
          <p:cNvPr id="3" name="Subtitle 2"/>
          <p:cNvSpPr>
            <a:spLocks noGrp="1"/>
          </p:cNvSpPr>
          <p:nvPr>
            <p:ph type="subTitle" idx="1"/>
          </p:nvPr>
        </p:nvSpPr>
        <p:spPr bwMode="gray">
          <a:xfrm>
            <a:off x="376238" y="5864229"/>
            <a:ext cx="4195761" cy="505645"/>
          </a:xfrm>
          <a:prstGeom prst="rect">
            <a:avLst/>
          </a:prstGeom>
        </p:spPr>
        <p:txBody>
          <a:bodyPr lIns="0" tIns="0" rIns="0" bIns="0">
            <a:noAutofit/>
          </a:bodyPr>
          <a:lstStyle>
            <a:lvl1pPr marL="0" indent="0" algn="l">
              <a:lnSpc>
                <a:spcPct val="100000"/>
              </a:lnSpc>
              <a:spcAft>
                <a:spcPts val="0"/>
              </a:spcAft>
              <a:buNone/>
              <a:defRPr sz="16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smtClean="0"/>
              <a:t>Click to edit Master subtitle style</a:t>
            </a:r>
            <a:endParaRPr lang="en-US" noProof="0" dirty="0"/>
          </a:p>
        </p:txBody>
      </p:sp>
      <p:sp>
        <p:nvSpPr>
          <p:cNvPr id="5" name="Text Placeholder 4"/>
          <p:cNvSpPr>
            <a:spLocks noGrp="1"/>
          </p:cNvSpPr>
          <p:nvPr>
            <p:ph type="body" sz="quarter" idx="10"/>
          </p:nvPr>
        </p:nvSpPr>
        <p:spPr>
          <a:xfrm>
            <a:off x="376238" y="6381750"/>
            <a:ext cx="4195762" cy="298450"/>
          </a:xfrm>
          <a:prstGeom prst="rect">
            <a:avLst/>
          </a:prstGeom>
        </p:spPr>
        <p:txBody>
          <a:bodyPr/>
          <a:lstStyle>
            <a:lvl1pPr>
              <a:spcAft>
                <a:spcPts val="0"/>
              </a:spcAft>
              <a:defRPr sz="1000">
                <a:solidFill>
                  <a:schemeClr val="tx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smtClean="0"/>
              <a:t>Edit Master text styles</a:t>
            </a:r>
          </a:p>
        </p:txBody>
      </p:sp>
      <p:grpSp>
        <p:nvGrpSpPr>
          <p:cNvPr id="7" name="Group 6"/>
          <p:cNvGrpSpPr/>
          <p:nvPr userDrawn="1"/>
        </p:nvGrpSpPr>
        <p:grpSpPr>
          <a:xfrm>
            <a:off x="377991" y="378000"/>
            <a:ext cx="1620000" cy="307976"/>
            <a:chOff x="398463" y="404813"/>
            <a:chExt cx="1627187" cy="307976"/>
          </a:xfrm>
          <a:solidFill>
            <a:schemeClr val="tx1"/>
          </a:solidFill>
        </p:grpSpPr>
        <p:sp>
          <p:nvSpPr>
            <p:cNvPr id="8" name="Oval 5"/>
            <p:cNvSpPr>
              <a:spLocks noChangeArrowheads="1"/>
            </p:cNvSpPr>
            <p:nvPr userDrawn="1"/>
          </p:nvSpPr>
          <p:spPr bwMode="auto">
            <a:xfrm>
              <a:off x="1938338" y="625476"/>
              <a:ext cx="87312" cy="87313"/>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0" name="Freeform 6"/>
            <p:cNvSpPr>
              <a:spLocks noEditPoints="1"/>
            </p:cNvSpPr>
            <p:nvPr userDrawn="1"/>
          </p:nvSpPr>
          <p:spPr bwMode="auto">
            <a:xfrm>
              <a:off x="398463" y="406401"/>
              <a:ext cx="247650" cy="301625"/>
            </a:xfrm>
            <a:custGeom>
              <a:avLst/>
              <a:gdLst>
                <a:gd name="T0" fmla="*/ 287 w 287"/>
                <a:gd name="T1" fmla="*/ 166 h 347"/>
                <a:gd name="T2" fmla="*/ 240 w 287"/>
                <a:gd name="T3" fmla="*/ 300 h 347"/>
                <a:gd name="T4" fmla="*/ 109 w 287"/>
                <a:gd name="T5" fmla="*/ 347 h 347"/>
                <a:gd name="T6" fmla="*/ 0 w 287"/>
                <a:gd name="T7" fmla="*/ 347 h 347"/>
                <a:gd name="T8" fmla="*/ 0 w 287"/>
                <a:gd name="T9" fmla="*/ 0 h 347"/>
                <a:gd name="T10" fmla="*/ 117 w 287"/>
                <a:gd name="T11" fmla="*/ 0 h 347"/>
                <a:gd name="T12" fmla="*/ 243 w 287"/>
                <a:gd name="T13" fmla="*/ 43 h 347"/>
                <a:gd name="T14" fmla="*/ 287 w 287"/>
                <a:gd name="T15" fmla="*/ 166 h 347"/>
                <a:gd name="T16" fmla="*/ 192 w 287"/>
                <a:gd name="T17" fmla="*/ 170 h 347"/>
                <a:gd name="T18" fmla="*/ 174 w 287"/>
                <a:gd name="T19" fmla="*/ 99 h 347"/>
                <a:gd name="T20" fmla="*/ 118 w 287"/>
                <a:gd name="T21" fmla="*/ 76 h 347"/>
                <a:gd name="T22" fmla="*/ 91 w 287"/>
                <a:gd name="T23" fmla="*/ 76 h 347"/>
                <a:gd name="T24" fmla="*/ 91 w 287"/>
                <a:gd name="T25" fmla="*/ 270 h 347"/>
                <a:gd name="T26" fmla="*/ 111 w 287"/>
                <a:gd name="T27" fmla="*/ 270 h 347"/>
                <a:gd name="T28" fmla="*/ 173 w 287"/>
                <a:gd name="T29" fmla="*/ 245 h 347"/>
                <a:gd name="T30" fmla="*/ 192 w 287"/>
                <a:gd name="T31" fmla="*/ 170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7" h="347">
                  <a:moveTo>
                    <a:pt x="287" y="166"/>
                  </a:moveTo>
                  <a:cubicBezTo>
                    <a:pt x="287" y="224"/>
                    <a:pt x="271" y="269"/>
                    <a:pt x="240" y="300"/>
                  </a:cubicBezTo>
                  <a:cubicBezTo>
                    <a:pt x="209" y="331"/>
                    <a:pt x="165" y="347"/>
                    <a:pt x="109" y="347"/>
                  </a:cubicBezTo>
                  <a:cubicBezTo>
                    <a:pt x="0" y="347"/>
                    <a:pt x="0" y="347"/>
                    <a:pt x="0" y="347"/>
                  </a:cubicBezTo>
                  <a:cubicBezTo>
                    <a:pt x="0" y="0"/>
                    <a:pt x="0" y="0"/>
                    <a:pt x="0" y="0"/>
                  </a:cubicBezTo>
                  <a:cubicBezTo>
                    <a:pt x="117" y="0"/>
                    <a:pt x="117" y="0"/>
                    <a:pt x="117" y="0"/>
                  </a:cubicBezTo>
                  <a:cubicBezTo>
                    <a:pt x="171" y="0"/>
                    <a:pt x="213" y="15"/>
                    <a:pt x="243" y="43"/>
                  </a:cubicBezTo>
                  <a:cubicBezTo>
                    <a:pt x="272" y="72"/>
                    <a:pt x="287" y="113"/>
                    <a:pt x="287" y="166"/>
                  </a:cubicBezTo>
                  <a:moveTo>
                    <a:pt x="192" y="170"/>
                  </a:moveTo>
                  <a:cubicBezTo>
                    <a:pt x="192" y="138"/>
                    <a:pt x="186" y="114"/>
                    <a:pt x="174" y="99"/>
                  </a:cubicBezTo>
                  <a:cubicBezTo>
                    <a:pt x="161" y="84"/>
                    <a:pt x="143" y="76"/>
                    <a:pt x="118" y="76"/>
                  </a:cubicBezTo>
                  <a:cubicBezTo>
                    <a:pt x="91" y="76"/>
                    <a:pt x="91" y="76"/>
                    <a:pt x="91" y="76"/>
                  </a:cubicBezTo>
                  <a:cubicBezTo>
                    <a:pt x="91" y="270"/>
                    <a:pt x="91" y="270"/>
                    <a:pt x="91" y="270"/>
                  </a:cubicBezTo>
                  <a:cubicBezTo>
                    <a:pt x="111" y="270"/>
                    <a:pt x="111" y="270"/>
                    <a:pt x="111" y="270"/>
                  </a:cubicBezTo>
                  <a:cubicBezTo>
                    <a:pt x="139" y="270"/>
                    <a:pt x="160" y="262"/>
                    <a:pt x="173" y="245"/>
                  </a:cubicBezTo>
                  <a:cubicBezTo>
                    <a:pt x="186" y="229"/>
                    <a:pt x="192" y="204"/>
                    <a:pt x="192" y="17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1" name="Rectangle 7"/>
            <p:cNvSpPr>
              <a:spLocks noChangeArrowheads="1"/>
            </p:cNvSpPr>
            <p:nvPr userDrawn="1"/>
          </p:nvSpPr>
          <p:spPr bwMode="auto">
            <a:xfrm>
              <a:off x="906463" y="404813"/>
              <a:ext cx="74612" cy="3032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2" name="Freeform 8"/>
            <p:cNvSpPr>
              <a:spLocks noEditPoints="1"/>
            </p:cNvSpPr>
            <p:nvPr userDrawn="1"/>
          </p:nvSpPr>
          <p:spPr bwMode="auto">
            <a:xfrm>
              <a:off x="1011238" y="479426"/>
              <a:ext cx="215900" cy="231775"/>
            </a:xfrm>
            <a:custGeom>
              <a:avLst/>
              <a:gdLst>
                <a:gd name="T0" fmla="*/ 252 w 252"/>
                <a:gd name="T1" fmla="*/ 133 h 267"/>
                <a:gd name="T2" fmla="*/ 218 w 252"/>
                <a:gd name="T3" fmla="*/ 232 h 267"/>
                <a:gd name="T4" fmla="*/ 125 w 252"/>
                <a:gd name="T5" fmla="*/ 267 h 267"/>
                <a:gd name="T6" fmla="*/ 34 w 252"/>
                <a:gd name="T7" fmla="*/ 231 h 267"/>
                <a:gd name="T8" fmla="*/ 0 w 252"/>
                <a:gd name="T9" fmla="*/ 133 h 267"/>
                <a:gd name="T10" fmla="*/ 33 w 252"/>
                <a:gd name="T11" fmla="*/ 35 h 267"/>
                <a:gd name="T12" fmla="*/ 127 w 252"/>
                <a:gd name="T13" fmla="*/ 0 h 267"/>
                <a:gd name="T14" fmla="*/ 192 w 252"/>
                <a:gd name="T15" fmla="*/ 16 h 267"/>
                <a:gd name="T16" fmla="*/ 236 w 252"/>
                <a:gd name="T17" fmla="*/ 63 h 267"/>
                <a:gd name="T18" fmla="*/ 252 w 252"/>
                <a:gd name="T19" fmla="*/ 133 h 267"/>
                <a:gd name="T20" fmla="*/ 88 w 252"/>
                <a:gd name="T21" fmla="*/ 133 h 267"/>
                <a:gd name="T22" fmla="*/ 97 w 252"/>
                <a:gd name="T23" fmla="*/ 184 h 267"/>
                <a:gd name="T24" fmla="*/ 126 w 252"/>
                <a:gd name="T25" fmla="*/ 201 h 267"/>
                <a:gd name="T26" fmla="*/ 155 w 252"/>
                <a:gd name="T27" fmla="*/ 184 h 267"/>
                <a:gd name="T28" fmla="*/ 163 w 252"/>
                <a:gd name="T29" fmla="*/ 133 h 267"/>
                <a:gd name="T30" fmla="*/ 155 w 252"/>
                <a:gd name="T31" fmla="*/ 83 h 267"/>
                <a:gd name="T32" fmla="*/ 126 w 252"/>
                <a:gd name="T33" fmla="*/ 66 h 267"/>
                <a:gd name="T34" fmla="*/ 97 w 252"/>
                <a:gd name="T35" fmla="*/ 83 h 267"/>
                <a:gd name="T36" fmla="*/ 88 w 252"/>
                <a:gd name="T37" fmla="*/ 133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2" h="267">
                  <a:moveTo>
                    <a:pt x="252" y="133"/>
                  </a:moveTo>
                  <a:cubicBezTo>
                    <a:pt x="252" y="175"/>
                    <a:pt x="241" y="208"/>
                    <a:pt x="218" y="232"/>
                  </a:cubicBezTo>
                  <a:cubicBezTo>
                    <a:pt x="196" y="256"/>
                    <a:pt x="165" y="267"/>
                    <a:pt x="125" y="267"/>
                  </a:cubicBezTo>
                  <a:cubicBezTo>
                    <a:pt x="87" y="267"/>
                    <a:pt x="56" y="255"/>
                    <a:pt x="34" y="231"/>
                  </a:cubicBezTo>
                  <a:cubicBezTo>
                    <a:pt x="11" y="207"/>
                    <a:pt x="0" y="174"/>
                    <a:pt x="0" y="133"/>
                  </a:cubicBezTo>
                  <a:cubicBezTo>
                    <a:pt x="0" y="91"/>
                    <a:pt x="11" y="58"/>
                    <a:pt x="33" y="35"/>
                  </a:cubicBezTo>
                  <a:cubicBezTo>
                    <a:pt x="55" y="12"/>
                    <a:pt x="86" y="0"/>
                    <a:pt x="127" y="0"/>
                  </a:cubicBezTo>
                  <a:cubicBezTo>
                    <a:pt x="151" y="0"/>
                    <a:pt x="173" y="5"/>
                    <a:pt x="192" y="16"/>
                  </a:cubicBezTo>
                  <a:cubicBezTo>
                    <a:pt x="211" y="27"/>
                    <a:pt x="226" y="42"/>
                    <a:pt x="236" y="63"/>
                  </a:cubicBezTo>
                  <a:cubicBezTo>
                    <a:pt x="247" y="83"/>
                    <a:pt x="252" y="106"/>
                    <a:pt x="252" y="133"/>
                  </a:cubicBezTo>
                  <a:moveTo>
                    <a:pt x="88" y="133"/>
                  </a:moveTo>
                  <a:cubicBezTo>
                    <a:pt x="88" y="155"/>
                    <a:pt x="91" y="172"/>
                    <a:pt x="97" y="184"/>
                  </a:cubicBezTo>
                  <a:cubicBezTo>
                    <a:pt x="103" y="195"/>
                    <a:pt x="112" y="201"/>
                    <a:pt x="126" y="201"/>
                  </a:cubicBezTo>
                  <a:cubicBezTo>
                    <a:pt x="140" y="201"/>
                    <a:pt x="149" y="195"/>
                    <a:pt x="155" y="184"/>
                  </a:cubicBezTo>
                  <a:cubicBezTo>
                    <a:pt x="160" y="172"/>
                    <a:pt x="163" y="155"/>
                    <a:pt x="163" y="133"/>
                  </a:cubicBezTo>
                  <a:cubicBezTo>
                    <a:pt x="163" y="111"/>
                    <a:pt x="160" y="94"/>
                    <a:pt x="155" y="83"/>
                  </a:cubicBezTo>
                  <a:cubicBezTo>
                    <a:pt x="149" y="72"/>
                    <a:pt x="139" y="66"/>
                    <a:pt x="126" y="66"/>
                  </a:cubicBezTo>
                  <a:cubicBezTo>
                    <a:pt x="112" y="66"/>
                    <a:pt x="103" y="72"/>
                    <a:pt x="97" y="83"/>
                  </a:cubicBezTo>
                  <a:cubicBezTo>
                    <a:pt x="91" y="94"/>
                    <a:pt x="88" y="111"/>
                    <a:pt x="88" y="13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3" name="Rectangle 9"/>
            <p:cNvSpPr>
              <a:spLocks noChangeArrowheads="1"/>
            </p:cNvSpPr>
            <p:nvPr userDrawn="1"/>
          </p:nvSpPr>
          <p:spPr bwMode="auto">
            <a:xfrm>
              <a:off x="1257300" y="482601"/>
              <a:ext cx="74612" cy="2254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4" name="Rectangle 10"/>
            <p:cNvSpPr>
              <a:spLocks noChangeArrowheads="1"/>
            </p:cNvSpPr>
            <p:nvPr userDrawn="1"/>
          </p:nvSpPr>
          <p:spPr bwMode="auto">
            <a:xfrm>
              <a:off x="1257300" y="404813"/>
              <a:ext cx="74612" cy="508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5" name="Freeform 11"/>
            <p:cNvSpPr>
              <a:spLocks/>
            </p:cNvSpPr>
            <p:nvPr userDrawn="1"/>
          </p:nvSpPr>
          <p:spPr bwMode="auto">
            <a:xfrm>
              <a:off x="1362075" y="411163"/>
              <a:ext cx="158750" cy="300038"/>
            </a:xfrm>
            <a:custGeom>
              <a:avLst/>
              <a:gdLst>
                <a:gd name="T0" fmla="*/ 142 w 184"/>
                <a:gd name="T1" fmla="*/ 274 h 344"/>
                <a:gd name="T2" fmla="*/ 184 w 184"/>
                <a:gd name="T3" fmla="*/ 265 h 344"/>
                <a:gd name="T4" fmla="*/ 184 w 184"/>
                <a:gd name="T5" fmla="*/ 330 h 344"/>
                <a:gd name="T6" fmla="*/ 150 w 184"/>
                <a:gd name="T7" fmla="*/ 341 h 344"/>
                <a:gd name="T8" fmla="*/ 113 w 184"/>
                <a:gd name="T9" fmla="*/ 344 h 344"/>
                <a:gd name="T10" fmla="*/ 50 w 184"/>
                <a:gd name="T11" fmla="*/ 322 h 344"/>
                <a:gd name="T12" fmla="*/ 30 w 184"/>
                <a:gd name="T13" fmla="*/ 255 h 344"/>
                <a:gd name="T14" fmla="*/ 30 w 184"/>
                <a:gd name="T15" fmla="*/ 148 h 344"/>
                <a:gd name="T16" fmla="*/ 0 w 184"/>
                <a:gd name="T17" fmla="*/ 148 h 344"/>
                <a:gd name="T18" fmla="*/ 0 w 184"/>
                <a:gd name="T19" fmla="*/ 81 h 344"/>
                <a:gd name="T20" fmla="*/ 30 w 184"/>
                <a:gd name="T21" fmla="*/ 81 h 344"/>
                <a:gd name="T22" fmla="*/ 30 w 184"/>
                <a:gd name="T23" fmla="*/ 16 h 344"/>
                <a:gd name="T24" fmla="*/ 118 w 184"/>
                <a:gd name="T25" fmla="*/ 0 h 344"/>
                <a:gd name="T26" fmla="*/ 118 w 184"/>
                <a:gd name="T27" fmla="*/ 81 h 344"/>
                <a:gd name="T28" fmla="*/ 174 w 184"/>
                <a:gd name="T29" fmla="*/ 81 h 344"/>
                <a:gd name="T30" fmla="*/ 174 w 184"/>
                <a:gd name="T31" fmla="*/ 148 h 344"/>
                <a:gd name="T32" fmla="*/ 118 w 184"/>
                <a:gd name="T33" fmla="*/ 148 h 344"/>
                <a:gd name="T34" fmla="*/ 118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3" y="274"/>
                    <a:pt x="167" y="271"/>
                    <a:pt x="184" y="265"/>
                  </a:cubicBezTo>
                  <a:cubicBezTo>
                    <a:pt x="184" y="330"/>
                    <a:pt x="184" y="330"/>
                    <a:pt x="184" y="330"/>
                  </a:cubicBezTo>
                  <a:cubicBezTo>
                    <a:pt x="172" y="335"/>
                    <a:pt x="161" y="339"/>
                    <a:pt x="150" y="341"/>
                  </a:cubicBezTo>
                  <a:cubicBezTo>
                    <a:pt x="140" y="343"/>
                    <a:pt x="127" y="344"/>
                    <a:pt x="113" y="344"/>
                  </a:cubicBezTo>
                  <a:cubicBezTo>
                    <a:pt x="84" y="344"/>
                    <a:pt x="63" y="337"/>
                    <a:pt x="50" y="322"/>
                  </a:cubicBezTo>
                  <a:cubicBezTo>
                    <a:pt x="37" y="308"/>
                    <a:pt x="30" y="285"/>
                    <a:pt x="30" y="255"/>
                  </a:cubicBezTo>
                  <a:cubicBezTo>
                    <a:pt x="30" y="148"/>
                    <a:pt x="30" y="148"/>
                    <a:pt x="30" y="148"/>
                  </a:cubicBezTo>
                  <a:cubicBezTo>
                    <a:pt x="0" y="148"/>
                    <a:pt x="0" y="148"/>
                    <a:pt x="0" y="148"/>
                  </a:cubicBezTo>
                  <a:cubicBezTo>
                    <a:pt x="0" y="81"/>
                    <a:pt x="0" y="81"/>
                    <a:pt x="0" y="81"/>
                  </a:cubicBezTo>
                  <a:cubicBezTo>
                    <a:pt x="30" y="81"/>
                    <a:pt x="30" y="81"/>
                    <a:pt x="30" y="81"/>
                  </a:cubicBezTo>
                  <a:cubicBezTo>
                    <a:pt x="30" y="16"/>
                    <a:pt x="30" y="16"/>
                    <a:pt x="30" y="16"/>
                  </a:cubicBezTo>
                  <a:cubicBezTo>
                    <a:pt x="118" y="0"/>
                    <a:pt x="118" y="0"/>
                    <a:pt x="118" y="0"/>
                  </a:cubicBezTo>
                  <a:cubicBezTo>
                    <a:pt x="118" y="81"/>
                    <a:pt x="118" y="81"/>
                    <a:pt x="118" y="81"/>
                  </a:cubicBezTo>
                  <a:cubicBezTo>
                    <a:pt x="174" y="81"/>
                    <a:pt x="174" y="81"/>
                    <a:pt x="174" y="81"/>
                  </a:cubicBezTo>
                  <a:cubicBezTo>
                    <a:pt x="174" y="148"/>
                    <a:pt x="174" y="148"/>
                    <a:pt x="174" y="148"/>
                  </a:cubicBezTo>
                  <a:cubicBezTo>
                    <a:pt x="118" y="148"/>
                    <a:pt x="118" y="148"/>
                    <a:pt x="118" y="148"/>
                  </a:cubicBezTo>
                  <a:cubicBezTo>
                    <a:pt x="118" y="249"/>
                    <a:pt x="118" y="249"/>
                    <a:pt x="118" y="249"/>
                  </a:cubicBezTo>
                  <a:cubicBezTo>
                    <a:pt x="118" y="266"/>
                    <a:pt x="126" y="274"/>
                    <a:pt x="142"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6" name="Freeform 12"/>
            <p:cNvSpPr>
              <a:spLocks/>
            </p:cNvSpPr>
            <p:nvPr userDrawn="1"/>
          </p:nvSpPr>
          <p:spPr bwMode="auto">
            <a:xfrm>
              <a:off x="1535113" y="411163"/>
              <a:ext cx="158750" cy="300038"/>
            </a:xfrm>
            <a:custGeom>
              <a:avLst/>
              <a:gdLst>
                <a:gd name="T0" fmla="*/ 142 w 184"/>
                <a:gd name="T1" fmla="*/ 274 h 344"/>
                <a:gd name="T2" fmla="*/ 184 w 184"/>
                <a:gd name="T3" fmla="*/ 265 h 344"/>
                <a:gd name="T4" fmla="*/ 184 w 184"/>
                <a:gd name="T5" fmla="*/ 330 h 344"/>
                <a:gd name="T6" fmla="*/ 151 w 184"/>
                <a:gd name="T7" fmla="*/ 341 h 344"/>
                <a:gd name="T8" fmla="*/ 114 w 184"/>
                <a:gd name="T9" fmla="*/ 344 h 344"/>
                <a:gd name="T10" fmla="*/ 50 w 184"/>
                <a:gd name="T11" fmla="*/ 322 h 344"/>
                <a:gd name="T12" fmla="*/ 31 w 184"/>
                <a:gd name="T13" fmla="*/ 255 h 344"/>
                <a:gd name="T14" fmla="*/ 31 w 184"/>
                <a:gd name="T15" fmla="*/ 148 h 344"/>
                <a:gd name="T16" fmla="*/ 0 w 184"/>
                <a:gd name="T17" fmla="*/ 148 h 344"/>
                <a:gd name="T18" fmla="*/ 0 w 184"/>
                <a:gd name="T19" fmla="*/ 81 h 344"/>
                <a:gd name="T20" fmla="*/ 31 w 184"/>
                <a:gd name="T21" fmla="*/ 81 h 344"/>
                <a:gd name="T22" fmla="*/ 31 w 184"/>
                <a:gd name="T23" fmla="*/ 15 h 344"/>
                <a:gd name="T24" fmla="*/ 119 w 184"/>
                <a:gd name="T25" fmla="*/ 0 h 344"/>
                <a:gd name="T26" fmla="*/ 119 w 184"/>
                <a:gd name="T27" fmla="*/ 81 h 344"/>
                <a:gd name="T28" fmla="*/ 174 w 184"/>
                <a:gd name="T29" fmla="*/ 81 h 344"/>
                <a:gd name="T30" fmla="*/ 174 w 184"/>
                <a:gd name="T31" fmla="*/ 148 h 344"/>
                <a:gd name="T32" fmla="*/ 119 w 184"/>
                <a:gd name="T33" fmla="*/ 148 h 344"/>
                <a:gd name="T34" fmla="*/ 119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4" y="274"/>
                    <a:pt x="168" y="271"/>
                    <a:pt x="184" y="265"/>
                  </a:cubicBezTo>
                  <a:cubicBezTo>
                    <a:pt x="184" y="330"/>
                    <a:pt x="184" y="330"/>
                    <a:pt x="184" y="330"/>
                  </a:cubicBezTo>
                  <a:cubicBezTo>
                    <a:pt x="173" y="335"/>
                    <a:pt x="161" y="339"/>
                    <a:pt x="151" y="341"/>
                  </a:cubicBezTo>
                  <a:cubicBezTo>
                    <a:pt x="140" y="343"/>
                    <a:pt x="128" y="344"/>
                    <a:pt x="114" y="344"/>
                  </a:cubicBezTo>
                  <a:cubicBezTo>
                    <a:pt x="84" y="344"/>
                    <a:pt x="63" y="337"/>
                    <a:pt x="50" y="322"/>
                  </a:cubicBezTo>
                  <a:cubicBezTo>
                    <a:pt x="37" y="308"/>
                    <a:pt x="31" y="285"/>
                    <a:pt x="31" y="255"/>
                  </a:cubicBezTo>
                  <a:cubicBezTo>
                    <a:pt x="31" y="148"/>
                    <a:pt x="31" y="148"/>
                    <a:pt x="31" y="148"/>
                  </a:cubicBezTo>
                  <a:cubicBezTo>
                    <a:pt x="0" y="148"/>
                    <a:pt x="0" y="148"/>
                    <a:pt x="0" y="148"/>
                  </a:cubicBezTo>
                  <a:cubicBezTo>
                    <a:pt x="0" y="81"/>
                    <a:pt x="0" y="81"/>
                    <a:pt x="0" y="81"/>
                  </a:cubicBezTo>
                  <a:cubicBezTo>
                    <a:pt x="31" y="81"/>
                    <a:pt x="31" y="81"/>
                    <a:pt x="31" y="81"/>
                  </a:cubicBezTo>
                  <a:cubicBezTo>
                    <a:pt x="31" y="15"/>
                    <a:pt x="31" y="15"/>
                    <a:pt x="31" y="15"/>
                  </a:cubicBezTo>
                  <a:cubicBezTo>
                    <a:pt x="119" y="0"/>
                    <a:pt x="119" y="0"/>
                    <a:pt x="119" y="0"/>
                  </a:cubicBezTo>
                  <a:cubicBezTo>
                    <a:pt x="119" y="81"/>
                    <a:pt x="119" y="81"/>
                    <a:pt x="119" y="81"/>
                  </a:cubicBezTo>
                  <a:cubicBezTo>
                    <a:pt x="174" y="81"/>
                    <a:pt x="174" y="81"/>
                    <a:pt x="174" y="81"/>
                  </a:cubicBezTo>
                  <a:cubicBezTo>
                    <a:pt x="174" y="148"/>
                    <a:pt x="174" y="148"/>
                    <a:pt x="174" y="148"/>
                  </a:cubicBezTo>
                  <a:cubicBezTo>
                    <a:pt x="119" y="148"/>
                    <a:pt x="119" y="148"/>
                    <a:pt x="119" y="148"/>
                  </a:cubicBezTo>
                  <a:cubicBezTo>
                    <a:pt x="119" y="249"/>
                    <a:pt x="119" y="249"/>
                    <a:pt x="119" y="249"/>
                  </a:cubicBezTo>
                  <a:cubicBezTo>
                    <a:pt x="119" y="266"/>
                    <a:pt x="127" y="274"/>
                    <a:pt x="142"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7" name="Freeform 13"/>
            <p:cNvSpPr>
              <a:spLocks noEditPoints="1"/>
            </p:cNvSpPr>
            <p:nvPr userDrawn="1"/>
          </p:nvSpPr>
          <p:spPr bwMode="auto">
            <a:xfrm>
              <a:off x="1709738" y="479426"/>
              <a:ext cx="211137" cy="231775"/>
            </a:xfrm>
            <a:custGeom>
              <a:avLst/>
              <a:gdLst>
                <a:gd name="T0" fmla="*/ 213 w 244"/>
                <a:gd name="T1" fmla="*/ 30 h 267"/>
                <a:gd name="T2" fmla="*/ 125 w 244"/>
                <a:gd name="T3" fmla="*/ 0 h 267"/>
                <a:gd name="T4" fmla="*/ 33 w 244"/>
                <a:gd name="T5" fmla="*/ 35 h 267"/>
                <a:gd name="T6" fmla="*/ 0 w 244"/>
                <a:gd name="T7" fmla="*/ 135 h 267"/>
                <a:gd name="T8" fmla="*/ 35 w 244"/>
                <a:gd name="T9" fmla="*/ 233 h 267"/>
                <a:gd name="T10" fmla="*/ 133 w 244"/>
                <a:gd name="T11" fmla="*/ 267 h 267"/>
                <a:gd name="T12" fmla="*/ 185 w 244"/>
                <a:gd name="T13" fmla="*/ 263 h 267"/>
                <a:gd name="T14" fmla="*/ 227 w 244"/>
                <a:gd name="T15" fmla="*/ 249 h 267"/>
                <a:gd name="T16" fmla="*/ 214 w 244"/>
                <a:gd name="T17" fmla="*/ 190 h 267"/>
                <a:gd name="T18" fmla="*/ 186 w 244"/>
                <a:gd name="T19" fmla="*/ 200 h 267"/>
                <a:gd name="T20" fmla="*/ 144 w 244"/>
                <a:gd name="T21" fmla="*/ 204 h 267"/>
                <a:gd name="T22" fmla="*/ 104 w 244"/>
                <a:gd name="T23" fmla="*/ 192 h 267"/>
                <a:gd name="T24" fmla="*/ 88 w 244"/>
                <a:gd name="T25" fmla="*/ 158 h 267"/>
                <a:gd name="T26" fmla="*/ 244 w 244"/>
                <a:gd name="T27" fmla="*/ 158 h 267"/>
                <a:gd name="T28" fmla="*/ 244 w 244"/>
                <a:gd name="T29" fmla="*/ 118 h 267"/>
                <a:gd name="T30" fmla="*/ 213 w 244"/>
                <a:gd name="T31" fmla="*/ 30 h 267"/>
                <a:gd name="T32" fmla="*/ 90 w 244"/>
                <a:gd name="T33" fmla="*/ 102 h 267"/>
                <a:gd name="T34" fmla="*/ 102 w 244"/>
                <a:gd name="T35" fmla="*/ 70 h 267"/>
                <a:gd name="T36" fmla="*/ 128 w 244"/>
                <a:gd name="T37" fmla="*/ 61 h 267"/>
                <a:gd name="T38" fmla="*/ 155 w 244"/>
                <a:gd name="T39" fmla="*/ 72 h 267"/>
                <a:gd name="T40" fmla="*/ 165 w 244"/>
                <a:gd name="T41" fmla="*/ 102 h 267"/>
                <a:gd name="T42" fmla="*/ 90 w 244"/>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4" h="267">
                  <a:moveTo>
                    <a:pt x="213" y="30"/>
                  </a:moveTo>
                  <a:cubicBezTo>
                    <a:pt x="192" y="10"/>
                    <a:pt x="163" y="0"/>
                    <a:pt x="125" y="0"/>
                  </a:cubicBezTo>
                  <a:cubicBezTo>
                    <a:pt x="85" y="0"/>
                    <a:pt x="54" y="12"/>
                    <a:pt x="33" y="35"/>
                  </a:cubicBezTo>
                  <a:cubicBezTo>
                    <a:pt x="11" y="58"/>
                    <a:pt x="0" y="92"/>
                    <a:pt x="0" y="135"/>
                  </a:cubicBezTo>
                  <a:cubicBezTo>
                    <a:pt x="0" y="178"/>
                    <a:pt x="12" y="210"/>
                    <a:pt x="35" y="233"/>
                  </a:cubicBezTo>
                  <a:cubicBezTo>
                    <a:pt x="59" y="256"/>
                    <a:pt x="91" y="267"/>
                    <a:pt x="133" y="267"/>
                  </a:cubicBezTo>
                  <a:cubicBezTo>
                    <a:pt x="153" y="267"/>
                    <a:pt x="171" y="266"/>
                    <a:pt x="185" y="263"/>
                  </a:cubicBezTo>
                  <a:cubicBezTo>
                    <a:pt x="200" y="261"/>
                    <a:pt x="214" y="256"/>
                    <a:pt x="227" y="249"/>
                  </a:cubicBezTo>
                  <a:cubicBezTo>
                    <a:pt x="214" y="190"/>
                    <a:pt x="214" y="190"/>
                    <a:pt x="214" y="190"/>
                  </a:cubicBezTo>
                  <a:cubicBezTo>
                    <a:pt x="204" y="194"/>
                    <a:pt x="195" y="197"/>
                    <a:pt x="186" y="200"/>
                  </a:cubicBezTo>
                  <a:cubicBezTo>
                    <a:pt x="173" y="202"/>
                    <a:pt x="159" y="204"/>
                    <a:pt x="144" y="204"/>
                  </a:cubicBezTo>
                  <a:cubicBezTo>
                    <a:pt x="127" y="204"/>
                    <a:pt x="114" y="200"/>
                    <a:pt x="104" y="192"/>
                  </a:cubicBezTo>
                  <a:cubicBezTo>
                    <a:pt x="94" y="183"/>
                    <a:pt x="89" y="172"/>
                    <a:pt x="88" y="158"/>
                  </a:cubicBezTo>
                  <a:cubicBezTo>
                    <a:pt x="244" y="158"/>
                    <a:pt x="244" y="158"/>
                    <a:pt x="244" y="158"/>
                  </a:cubicBezTo>
                  <a:cubicBezTo>
                    <a:pt x="244" y="118"/>
                    <a:pt x="244" y="118"/>
                    <a:pt x="244" y="118"/>
                  </a:cubicBezTo>
                  <a:cubicBezTo>
                    <a:pt x="244" y="80"/>
                    <a:pt x="234" y="51"/>
                    <a:pt x="213" y="30"/>
                  </a:cubicBezTo>
                  <a:moveTo>
                    <a:pt x="90" y="102"/>
                  </a:moveTo>
                  <a:cubicBezTo>
                    <a:pt x="91" y="87"/>
                    <a:pt x="95" y="77"/>
                    <a:pt x="102" y="70"/>
                  </a:cubicBezTo>
                  <a:cubicBezTo>
                    <a:pt x="109" y="64"/>
                    <a:pt x="118" y="61"/>
                    <a:pt x="128" y="61"/>
                  </a:cubicBezTo>
                  <a:cubicBezTo>
                    <a:pt x="139" y="61"/>
                    <a:pt x="148" y="64"/>
                    <a:pt x="155" y="72"/>
                  </a:cubicBezTo>
                  <a:cubicBezTo>
                    <a:pt x="161" y="79"/>
                    <a:pt x="165" y="89"/>
                    <a:pt x="165" y="102"/>
                  </a:cubicBezTo>
                  <a:lnTo>
                    <a:pt x="90"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8" name="Freeform 14"/>
            <p:cNvSpPr>
              <a:spLocks noEditPoints="1"/>
            </p:cNvSpPr>
            <p:nvPr userDrawn="1"/>
          </p:nvSpPr>
          <p:spPr bwMode="auto">
            <a:xfrm>
              <a:off x="668338" y="479426"/>
              <a:ext cx="209550" cy="231775"/>
            </a:xfrm>
            <a:custGeom>
              <a:avLst/>
              <a:gdLst>
                <a:gd name="T0" fmla="*/ 212 w 243"/>
                <a:gd name="T1" fmla="*/ 30 h 267"/>
                <a:gd name="T2" fmla="*/ 124 w 243"/>
                <a:gd name="T3" fmla="*/ 0 h 267"/>
                <a:gd name="T4" fmla="*/ 32 w 243"/>
                <a:gd name="T5" fmla="*/ 35 h 267"/>
                <a:gd name="T6" fmla="*/ 0 w 243"/>
                <a:gd name="T7" fmla="*/ 135 h 267"/>
                <a:gd name="T8" fmla="*/ 35 w 243"/>
                <a:gd name="T9" fmla="*/ 233 h 267"/>
                <a:gd name="T10" fmla="*/ 132 w 243"/>
                <a:gd name="T11" fmla="*/ 267 h 267"/>
                <a:gd name="T12" fmla="*/ 184 w 243"/>
                <a:gd name="T13" fmla="*/ 263 h 267"/>
                <a:gd name="T14" fmla="*/ 227 w 243"/>
                <a:gd name="T15" fmla="*/ 249 h 267"/>
                <a:gd name="T16" fmla="*/ 213 w 243"/>
                <a:gd name="T17" fmla="*/ 190 h 267"/>
                <a:gd name="T18" fmla="*/ 185 w 243"/>
                <a:gd name="T19" fmla="*/ 200 h 267"/>
                <a:gd name="T20" fmla="*/ 143 w 243"/>
                <a:gd name="T21" fmla="*/ 204 h 267"/>
                <a:gd name="T22" fmla="*/ 103 w 243"/>
                <a:gd name="T23" fmla="*/ 192 h 267"/>
                <a:gd name="T24" fmla="*/ 88 w 243"/>
                <a:gd name="T25" fmla="*/ 158 h 267"/>
                <a:gd name="T26" fmla="*/ 243 w 243"/>
                <a:gd name="T27" fmla="*/ 158 h 267"/>
                <a:gd name="T28" fmla="*/ 243 w 243"/>
                <a:gd name="T29" fmla="*/ 118 h 267"/>
                <a:gd name="T30" fmla="*/ 212 w 243"/>
                <a:gd name="T31" fmla="*/ 30 h 267"/>
                <a:gd name="T32" fmla="*/ 89 w 243"/>
                <a:gd name="T33" fmla="*/ 102 h 267"/>
                <a:gd name="T34" fmla="*/ 102 w 243"/>
                <a:gd name="T35" fmla="*/ 70 h 267"/>
                <a:gd name="T36" fmla="*/ 127 w 243"/>
                <a:gd name="T37" fmla="*/ 61 h 267"/>
                <a:gd name="T38" fmla="*/ 154 w 243"/>
                <a:gd name="T39" fmla="*/ 72 h 267"/>
                <a:gd name="T40" fmla="*/ 164 w 243"/>
                <a:gd name="T41" fmla="*/ 102 h 267"/>
                <a:gd name="T42" fmla="*/ 89 w 243"/>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3" h="267">
                  <a:moveTo>
                    <a:pt x="212" y="30"/>
                  </a:moveTo>
                  <a:cubicBezTo>
                    <a:pt x="191" y="10"/>
                    <a:pt x="162" y="0"/>
                    <a:pt x="124" y="0"/>
                  </a:cubicBezTo>
                  <a:cubicBezTo>
                    <a:pt x="84" y="0"/>
                    <a:pt x="53" y="12"/>
                    <a:pt x="32" y="35"/>
                  </a:cubicBezTo>
                  <a:cubicBezTo>
                    <a:pt x="10" y="58"/>
                    <a:pt x="0" y="92"/>
                    <a:pt x="0" y="135"/>
                  </a:cubicBezTo>
                  <a:cubicBezTo>
                    <a:pt x="0" y="178"/>
                    <a:pt x="11" y="210"/>
                    <a:pt x="35" y="233"/>
                  </a:cubicBezTo>
                  <a:cubicBezTo>
                    <a:pt x="58" y="256"/>
                    <a:pt x="90" y="267"/>
                    <a:pt x="132" y="267"/>
                  </a:cubicBezTo>
                  <a:cubicBezTo>
                    <a:pt x="153" y="267"/>
                    <a:pt x="170" y="266"/>
                    <a:pt x="184" y="263"/>
                  </a:cubicBezTo>
                  <a:cubicBezTo>
                    <a:pt x="199" y="261"/>
                    <a:pt x="213" y="256"/>
                    <a:pt x="227" y="249"/>
                  </a:cubicBezTo>
                  <a:cubicBezTo>
                    <a:pt x="213" y="190"/>
                    <a:pt x="213" y="190"/>
                    <a:pt x="213" y="190"/>
                  </a:cubicBezTo>
                  <a:cubicBezTo>
                    <a:pt x="203" y="194"/>
                    <a:pt x="194" y="197"/>
                    <a:pt x="185" y="200"/>
                  </a:cubicBezTo>
                  <a:cubicBezTo>
                    <a:pt x="172" y="202"/>
                    <a:pt x="158" y="204"/>
                    <a:pt x="143" y="204"/>
                  </a:cubicBezTo>
                  <a:cubicBezTo>
                    <a:pt x="126" y="204"/>
                    <a:pt x="113" y="200"/>
                    <a:pt x="103" y="192"/>
                  </a:cubicBezTo>
                  <a:cubicBezTo>
                    <a:pt x="93" y="183"/>
                    <a:pt x="88" y="172"/>
                    <a:pt x="88" y="158"/>
                  </a:cubicBezTo>
                  <a:cubicBezTo>
                    <a:pt x="243" y="158"/>
                    <a:pt x="243" y="158"/>
                    <a:pt x="243" y="158"/>
                  </a:cubicBezTo>
                  <a:cubicBezTo>
                    <a:pt x="243" y="118"/>
                    <a:pt x="243" y="118"/>
                    <a:pt x="243" y="118"/>
                  </a:cubicBezTo>
                  <a:cubicBezTo>
                    <a:pt x="243" y="80"/>
                    <a:pt x="233" y="51"/>
                    <a:pt x="212" y="30"/>
                  </a:cubicBezTo>
                  <a:moveTo>
                    <a:pt x="89" y="102"/>
                  </a:moveTo>
                  <a:cubicBezTo>
                    <a:pt x="91" y="87"/>
                    <a:pt x="95" y="77"/>
                    <a:pt x="102" y="70"/>
                  </a:cubicBezTo>
                  <a:cubicBezTo>
                    <a:pt x="108" y="64"/>
                    <a:pt x="117" y="61"/>
                    <a:pt x="127" y="61"/>
                  </a:cubicBezTo>
                  <a:cubicBezTo>
                    <a:pt x="138" y="61"/>
                    <a:pt x="147" y="64"/>
                    <a:pt x="154" y="72"/>
                  </a:cubicBezTo>
                  <a:cubicBezTo>
                    <a:pt x="160" y="79"/>
                    <a:pt x="164" y="89"/>
                    <a:pt x="164" y="102"/>
                  </a:cubicBezTo>
                  <a:lnTo>
                    <a:pt x="89"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grpSp>
    </p:spTree>
    <p:extLst>
      <p:ext uri="{BB962C8B-B14F-4D97-AF65-F5344CB8AC3E}">
        <p14:creationId xmlns:p14="http://schemas.microsoft.com/office/powerpoint/2010/main" val="3258162802"/>
      </p:ext>
    </p:extLst>
  </p:cSld>
  <p:clrMapOvr>
    <a:masterClrMapping/>
  </p:clrMapOvr>
  <p:transition>
    <p:fade/>
  </p:transition>
  <p:extLst mod="1">
    <p:ext uri="{DCECCB84-F9BA-43D5-87BE-67443E8EF086}">
      <p15:sldGuideLst xmlns:p15="http://schemas.microsoft.com/office/powerpoint/2012/main">
        <p15:guide id="1" orient="horz" pos="4088">
          <p15:clr>
            <a:srgbClr val="FBAE40"/>
          </p15:clr>
        </p15:guide>
      </p15:sldGuideLst>
    </p:ext>
  </p:extLst>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423936"/>
      </p:ext>
    </p:extLst>
  </p:cSld>
  <p:clrMapOvr>
    <a:masterClrMapping/>
  </p:clrMapOvr>
  <p:transition>
    <p:fade/>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userDrawn="1">
  <p:cSld name="End slide">
    <p:spTree>
      <p:nvGrpSpPr>
        <p:cNvPr id="1" name=""/>
        <p:cNvGrpSpPr/>
        <p:nvPr/>
      </p:nvGrpSpPr>
      <p:grpSpPr>
        <a:xfrm>
          <a:off x="0" y="0"/>
          <a:ext cx="0" cy="0"/>
          <a:chOff x="0" y="0"/>
          <a:chExt cx="0" cy="0"/>
        </a:xfrm>
      </p:grpSpPr>
      <p:sp>
        <p:nvSpPr>
          <p:cNvPr id="6" name="Text Placeholder 5"/>
          <p:cNvSpPr>
            <a:spLocks noGrp="1"/>
          </p:cNvSpPr>
          <p:nvPr>
            <p:ph type="body" sz="quarter" idx="13"/>
          </p:nvPr>
        </p:nvSpPr>
        <p:spPr>
          <a:xfrm>
            <a:off x="376239" y="4211955"/>
            <a:ext cx="6396702" cy="2169796"/>
          </a:xfrm>
        </p:spPr>
        <p:txBody>
          <a:bodyPr anchor="b" anchorCtr="0"/>
          <a:lstStyle>
            <a:lvl1pPr>
              <a:lnSpc>
                <a:spcPct val="100000"/>
              </a:lnSpc>
              <a:spcAft>
                <a:spcPts val="600"/>
              </a:spcAft>
              <a:defRPr sz="900"/>
            </a:lvl1pPr>
          </a:lstStyle>
          <a:p>
            <a:pPr lvl="0"/>
            <a:r>
              <a:rPr lang="en-US" noProof="0" smtClean="0"/>
              <a:t>Edit Master text styles</a:t>
            </a:r>
          </a:p>
        </p:txBody>
      </p:sp>
      <p:sp>
        <p:nvSpPr>
          <p:cNvPr id="3" name="Picture Placeholder 2"/>
          <p:cNvSpPr>
            <a:spLocks noGrp="1"/>
          </p:cNvSpPr>
          <p:nvPr>
            <p:ph type="pic" sz="quarter" idx="14" hasCustomPrompt="1"/>
          </p:nvPr>
        </p:nvSpPr>
        <p:spPr>
          <a:xfrm>
            <a:off x="7028135" y="4211955"/>
            <a:ext cx="1739627" cy="1725448"/>
          </a:xfrm>
        </p:spPr>
        <p:txBody>
          <a:bodyPr anchor="ctr" anchorCtr="0"/>
          <a:lstStyle>
            <a:lvl1pPr algn="ctr">
              <a:defRPr sz="900"/>
            </a:lvl1pPr>
          </a:lstStyle>
          <a:p>
            <a:r>
              <a:rPr lang="en-US" sz="900" noProof="0" dirty="0"/>
              <a:t>Insert sponsorship mark here</a:t>
            </a:r>
            <a:endParaRPr lang="en-US" noProof="0" dirty="0"/>
          </a:p>
        </p:txBody>
      </p:sp>
      <p:sp>
        <p:nvSpPr>
          <p:cNvPr id="8" name="Text Placeholder 7"/>
          <p:cNvSpPr>
            <a:spLocks noGrp="1"/>
          </p:cNvSpPr>
          <p:nvPr>
            <p:ph type="body" sz="quarter" idx="15"/>
          </p:nvPr>
        </p:nvSpPr>
        <p:spPr>
          <a:xfrm>
            <a:off x="7028137" y="6018028"/>
            <a:ext cx="1739626" cy="363722"/>
          </a:xfrm>
        </p:spPr>
        <p:txBody>
          <a:bodyPr anchor="b" anchorCtr="0"/>
          <a:lstStyle>
            <a:lvl1pPr>
              <a:lnSpc>
                <a:spcPct val="100000"/>
              </a:lnSpc>
              <a:defRPr sz="950"/>
            </a:lvl1pPr>
          </a:lstStyle>
          <a:p>
            <a:pPr lvl="0"/>
            <a:r>
              <a:rPr lang="en-US" noProof="0" smtClean="0"/>
              <a:t>Edit Master text styles</a:t>
            </a:r>
          </a:p>
        </p:txBody>
      </p:sp>
      <p:grpSp>
        <p:nvGrpSpPr>
          <p:cNvPr id="9" name="Group 8"/>
          <p:cNvGrpSpPr/>
          <p:nvPr userDrawn="1"/>
        </p:nvGrpSpPr>
        <p:grpSpPr>
          <a:xfrm>
            <a:off x="377991" y="378000"/>
            <a:ext cx="1620000" cy="307976"/>
            <a:chOff x="398463" y="404813"/>
            <a:chExt cx="1627187" cy="307976"/>
          </a:xfrm>
          <a:solidFill>
            <a:schemeClr val="tx1"/>
          </a:solidFill>
        </p:grpSpPr>
        <p:sp>
          <p:nvSpPr>
            <p:cNvPr id="10" name="Oval 5"/>
            <p:cNvSpPr>
              <a:spLocks noChangeArrowheads="1"/>
            </p:cNvSpPr>
            <p:nvPr userDrawn="1"/>
          </p:nvSpPr>
          <p:spPr bwMode="auto">
            <a:xfrm>
              <a:off x="1938338" y="625476"/>
              <a:ext cx="87312" cy="87313"/>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1" name="Freeform 6"/>
            <p:cNvSpPr>
              <a:spLocks noEditPoints="1"/>
            </p:cNvSpPr>
            <p:nvPr userDrawn="1"/>
          </p:nvSpPr>
          <p:spPr bwMode="auto">
            <a:xfrm>
              <a:off x="398463" y="406401"/>
              <a:ext cx="247650" cy="301625"/>
            </a:xfrm>
            <a:custGeom>
              <a:avLst/>
              <a:gdLst>
                <a:gd name="T0" fmla="*/ 287 w 287"/>
                <a:gd name="T1" fmla="*/ 166 h 347"/>
                <a:gd name="T2" fmla="*/ 240 w 287"/>
                <a:gd name="T3" fmla="*/ 300 h 347"/>
                <a:gd name="T4" fmla="*/ 109 w 287"/>
                <a:gd name="T5" fmla="*/ 347 h 347"/>
                <a:gd name="T6" fmla="*/ 0 w 287"/>
                <a:gd name="T7" fmla="*/ 347 h 347"/>
                <a:gd name="T8" fmla="*/ 0 w 287"/>
                <a:gd name="T9" fmla="*/ 0 h 347"/>
                <a:gd name="T10" fmla="*/ 117 w 287"/>
                <a:gd name="T11" fmla="*/ 0 h 347"/>
                <a:gd name="T12" fmla="*/ 243 w 287"/>
                <a:gd name="T13" fmla="*/ 43 h 347"/>
                <a:gd name="T14" fmla="*/ 287 w 287"/>
                <a:gd name="T15" fmla="*/ 166 h 347"/>
                <a:gd name="T16" fmla="*/ 192 w 287"/>
                <a:gd name="T17" fmla="*/ 170 h 347"/>
                <a:gd name="T18" fmla="*/ 174 w 287"/>
                <a:gd name="T19" fmla="*/ 99 h 347"/>
                <a:gd name="T20" fmla="*/ 118 w 287"/>
                <a:gd name="T21" fmla="*/ 76 h 347"/>
                <a:gd name="T22" fmla="*/ 91 w 287"/>
                <a:gd name="T23" fmla="*/ 76 h 347"/>
                <a:gd name="T24" fmla="*/ 91 w 287"/>
                <a:gd name="T25" fmla="*/ 270 h 347"/>
                <a:gd name="T26" fmla="*/ 111 w 287"/>
                <a:gd name="T27" fmla="*/ 270 h 347"/>
                <a:gd name="T28" fmla="*/ 173 w 287"/>
                <a:gd name="T29" fmla="*/ 245 h 347"/>
                <a:gd name="T30" fmla="*/ 192 w 287"/>
                <a:gd name="T31" fmla="*/ 170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7" h="347">
                  <a:moveTo>
                    <a:pt x="287" y="166"/>
                  </a:moveTo>
                  <a:cubicBezTo>
                    <a:pt x="287" y="224"/>
                    <a:pt x="271" y="269"/>
                    <a:pt x="240" y="300"/>
                  </a:cubicBezTo>
                  <a:cubicBezTo>
                    <a:pt x="209" y="331"/>
                    <a:pt x="165" y="347"/>
                    <a:pt x="109" y="347"/>
                  </a:cubicBezTo>
                  <a:cubicBezTo>
                    <a:pt x="0" y="347"/>
                    <a:pt x="0" y="347"/>
                    <a:pt x="0" y="347"/>
                  </a:cubicBezTo>
                  <a:cubicBezTo>
                    <a:pt x="0" y="0"/>
                    <a:pt x="0" y="0"/>
                    <a:pt x="0" y="0"/>
                  </a:cubicBezTo>
                  <a:cubicBezTo>
                    <a:pt x="117" y="0"/>
                    <a:pt x="117" y="0"/>
                    <a:pt x="117" y="0"/>
                  </a:cubicBezTo>
                  <a:cubicBezTo>
                    <a:pt x="171" y="0"/>
                    <a:pt x="213" y="15"/>
                    <a:pt x="243" y="43"/>
                  </a:cubicBezTo>
                  <a:cubicBezTo>
                    <a:pt x="272" y="72"/>
                    <a:pt x="287" y="113"/>
                    <a:pt x="287" y="166"/>
                  </a:cubicBezTo>
                  <a:moveTo>
                    <a:pt x="192" y="170"/>
                  </a:moveTo>
                  <a:cubicBezTo>
                    <a:pt x="192" y="138"/>
                    <a:pt x="186" y="114"/>
                    <a:pt x="174" y="99"/>
                  </a:cubicBezTo>
                  <a:cubicBezTo>
                    <a:pt x="161" y="84"/>
                    <a:pt x="143" y="76"/>
                    <a:pt x="118" y="76"/>
                  </a:cubicBezTo>
                  <a:cubicBezTo>
                    <a:pt x="91" y="76"/>
                    <a:pt x="91" y="76"/>
                    <a:pt x="91" y="76"/>
                  </a:cubicBezTo>
                  <a:cubicBezTo>
                    <a:pt x="91" y="270"/>
                    <a:pt x="91" y="270"/>
                    <a:pt x="91" y="270"/>
                  </a:cubicBezTo>
                  <a:cubicBezTo>
                    <a:pt x="111" y="270"/>
                    <a:pt x="111" y="270"/>
                    <a:pt x="111" y="270"/>
                  </a:cubicBezTo>
                  <a:cubicBezTo>
                    <a:pt x="139" y="270"/>
                    <a:pt x="160" y="262"/>
                    <a:pt x="173" y="245"/>
                  </a:cubicBezTo>
                  <a:cubicBezTo>
                    <a:pt x="186" y="229"/>
                    <a:pt x="192" y="204"/>
                    <a:pt x="192" y="17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2" name="Rectangle 7"/>
            <p:cNvSpPr>
              <a:spLocks noChangeArrowheads="1"/>
            </p:cNvSpPr>
            <p:nvPr userDrawn="1"/>
          </p:nvSpPr>
          <p:spPr bwMode="auto">
            <a:xfrm>
              <a:off x="906463" y="404813"/>
              <a:ext cx="74612" cy="3032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3" name="Freeform 8"/>
            <p:cNvSpPr>
              <a:spLocks noEditPoints="1"/>
            </p:cNvSpPr>
            <p:nvPr userDrawn="1"/>
          </p:nvSpPr>
          <p:spPr bwMode="auto">
            <a:xfrm>
              <a:off x="1011238" y="479426"/>
              <a:ext cx="215900" cy="231775"/>
            </a:xfrm>
            <a:custGeom>
              <a:avLst/>
              <a:gdLst>
                <a:gd name="T0" fmla="*/ 252 w 252"/>
                <a:gd name="T1" fmla="*/ 133 h 267"/>
                <a:gd name="T2" fmla="*/ 218 w 252"/>
                <a:gd name="T3" fmla="*/ 232 h 267"/>
                <a:gd name="T4" fmla="*/ 125 w 252"/>
                <a:gd name="T5" fmla="*/ 267 h 267"/>
                <a:gd name="T6" fmla="*/ 34 w 252"/>
                <a:gd name="T7" fmla="*/ 231 h 267"/>
                <a:gd name="T8" fmla="*/ 0 w 252"/>
                <a:gd name="T9" fmla="*/ 133 h 267"/>
                <a:gd name="T10" fmla="*/ 33 w 252"/>
                <a:gd name="T11" fmla="*/ 35 h 267"/>
                <a:gd name="T12" fmla="*/ 127 w 252"/>
                <a:gd name="T13" fmla="*/ 0 h 267"/>
                <a:gd name="T14" fmla="*/ 192 w 252"/>
                <a:gd name="T15" fmla="*/ 16 h 267"/>
                <a:gd name="T16" fmla="*/ 236 w 252"/>
                <a:gd name="T17" fmla="*/ 63 h 267"/>
                <a:gd name="T18" fmla="*/ 252 w 252"/>
                <a:gd name="T19" fmla="*/ 133 h 267"/>
                <a:gd name="T20" fmla="*/ 88 w 252"/>
                <a:gd name="T21" fmla="*/ 133 h 267"/>
                <a:gd name="T22" fmla="*/ 97 w 252"/>
                <a:gd name="T23" fmla="*/ 184 h 267"/>
                <a:gd name="T24" fmla="*/ 126 w 252"/>
                <a:gd name="T25" fmla="*/ 201 h 267"/>
                <a:gd name="T26" fmla="*/ 155 w 252"/>
                <a:gd name="T27" fmla="*/ 184 h 267"/>
                <a:gd name="T28" fmla="*/ 163 w 252"/>
                <a:gd name="T29" fmla="*/ 133 h 267"/>
                <a:gd name="T30" fmla="*/ 155 w 252"/>
                <a:gd name="T31" fmla="*/ 83 h 267"/>
                <a:gd name="T32" fmla="*/ 126 w 252"/>
                <a:gd name="T33" fmla="*/ 66 h 267"/>
                <a:gd name="T34" fmla="*/ 97 w 252"/>
                <a:gd name="T35" fmla="*/ 83 h 267"/>
                <a:gd name="T36" fmla="*/ 88 w 252"/>
                <a:gd name="T37" fmla="*/ 133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2" h="267">
                  <a:moveTo>
                    <a:pt x="252" y="133"/>
                  </a:moveTo>
                  <a:cubicBezTo>
                    <a:pt x="252" y="175"/>
                    <a:pt x="241" y="208"/>
                    <a:pt x="218" y="232"/>
                  </a:cubicBezTo>
                  <a:cubicBezTo>
                    <a:pt x="196" y="256"/>
                    <a:pt x="165" y="267"/>
                    <a:pt x="125" y="267"/>
                  </a:cubicBezTo>
                  <a:cubicBezTo>
                    <a:pt x="87" y="267"/>
                    <a:pt x="56" y="255"/>
                    <a:pt x="34" y="231"/>
                  </a:cubicBezTo>
                  <a:cubicBezTo>
                    <a:pt x="11" y="207"/>
                    <a:pt x="0" y="174"/>
                    <a:pt x="0" y="133"/>
                  </a:cubicBezTo>
                  <a:cubicBezTo>
                    <a:pt x="0" y="91"/>
                    <a:pt x="11" y="58"/>
                    <a:pt x="33" y="35"/>
                  </a:cubicBezTo>
                  <a:cubicBezTo>
                    <a:pt x="55" y="12"/>
                    <a:pt x="86" y="0"/>
                    <a:pt x="127" y="0"/>
                  </a:cubicBezTo>
                  <a:cubicBezTo>
                    <a:pt x="151" y="0"/>
                    <a:pt x="173" y="5"/>
                    <a:pt x="192" y="16"/>
                  </a:cubicBezTo>
                  <a:cubicBezTo>
                    <a:pt x="211" y="27"/>
                    <a:pt x="226" y="42"/>
                    <a:pt x="236" y="63"/>
                  </a:cubicBezTo>
                  <a:cubicBezTo>
                    <a:pt x="247" y="83"/>
                    <a:pt x="252" y="106"/>
                    <a:pt x="252" y="133"/>
                  </a:cubicBezTo>
                  <a:moveTo>
                    <a:pt x="88" y="133"/>
                  </a:moveTo>
                  <a:cubicBezTo>
                    <a:pt x="88" y="155"/>
                    <a:pt x="91" y="172"/>
                    <a:pt x="97" y="184"/>
                  </a:cubicBezTo>
                  <a:cubicBezTo>
                    <a:pt x="103" y="195"/>
                    <a:pt x="112" y="201"/>
                    <a:pt x="126" y="201"/>
                  </a:cubicBezTo>
                  <a:cubicBezTo>
                    <a:pt x="140" y="201"/>
                    <a:pt x="149" y="195"/>
                    <a:pt x="155" y="184"/>
                  </a:cubicBezTo>
                  <a:cubicBezTo>
                    <a:pt x="160" y="172"/>
                    <a:pt x="163" y="155"/>
                    <a:pt x="163" y="133"/>
                  </a:cubicBezTo>
                  <a:cubicBezTo>
                    <a:pt x="163" y="111"/>
                    <a:pt x="160" y="94"/>
                    <a:pt x="155" y="83"/>
                  </a:cubicBezTo>
                  <a:cubicBezTo>
                    <a:pt x="149" y="72"/>
                    <a:pt x="139" y="66"/>
                    <a:pt x="126" y="66"/>
                  </a:cubicBezTo>
                  <a:cubicBezTo>
                    <a:pt x="112" y="66"/>
                    <a:pt x="103" y="72"/>
                    <a:pt x="97" y="83"/>
                  </a:cubicBezTo>
                  <a:cubicBezTo>
                    <a:pt x="91" y="94"/>
                    <a:pt x="88" y="111"/>
                    <a:pt x="88" y="13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4" name="Rectangle 9"/>
            <p:cNvSpPr>
              <a:spLocks noChangeArrowheads="1"/>
            </p:cNvSpPr>
            <p:nvPr userDrawn="1"/>
          </p:nvSpPr>
          <p:spPr bwMode="auto">
            <a:xfrm>
              <a:off x="1257300" y="482601"/>
              <a:ext cx="74612" cy="2254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5" name="Rectangle 10"/>
            <p:cNvSpPr>
              <a:spLocks noChangeArrowheads="1"/>
            </p:cNvSpPr>
            <p:nvPr userDrawn="1"/>
          </p:nvSpPr>
          <p:spPr bwMode="auto">
            <a:xfrm>
              <a:off x="1257300" y="404813"/>
              <a:ext cx="74612" cy="508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6" name="Freeform 11"/>
            <p:cNvSpPr>
              <a:spLocks/>
            </p:cNvSpPr>
            <p:nvPr userDrawn="1"/>
          </p:nvSpPr>
          <p:spPr bwMode="auto">
            <a:xfrm>
              <a:off x="1362075" y="411163"/>
              <a:ext cx="158750" cy="300038"/>
            </a:xfrm>
            <a:custGeom>
              <a:avLst/>
              <a:gdLst>
                <a:gd name="T0" fmla="*/ 142 w 184"/>
                <a:gd name="T1" fmla="*/ 274 h 344"/>
                <a:gd name="T2" fmla="*/ 184 w 184"/>
                <a:gd name="T3" fmla="*/ 265 h 344"/>
                <a:gd name="T4" fmla="*/ 184 w 184"/>
                <a:gd name="T5" fmla="*/ 330 h 344"/>
                <a:gd name="T6" fmla="*/ 150 w 184"/>
                <a:gd name="T7" fmla="*/ 341 h 344"/>
                <a:gd name="T8" fmla="*/ 113 w 184"/>
                <a:gd name="T9" fmla="*/ 344 h 344"/>
                <a:gd name="T10" fmla="*/ 50 w 184"/>
                <a:gd name="T11" fmla="*/ 322 h 344"/>
                <a:gd name="T12" fmla="*/ 30 w 184"/>
                <a:gd name="T13" fmla="*/ 255 h 344"/>
                <a:gd name="T14" fmla="*/ 30 w 184"/>
                <a:gd name="T15" fmla="*/ 148 h 344"/>
                <a:gd name="T16" fmla="*/ 0 w 184"/>
                <a:gd name="T17" fmla="*/ 148 h 344"/>
                <a:gd name="T18" fmla="*/ 0 w 184"/>
                <a:gd name="T19" fmla="*/ 81 h 344"/>
                <a:gd name="T20" fmla="*/ 30 w 184"/>
                <a:gd name="T21" fmla="*/ 81 h 344"/>
                <a:gd name="T22" fmla="*/ 30 w 184"/>
                <a:gd name="T23" fmla="*/ 16 h 344"/>
                <a:gd name="T24" fmla="*/ 118 w 184"/>
                <a:gd name="T25" fmla="*/ 0 h 344"/>
                <a:gd name="T26" fmla="*/ 118 w 184"/>
                <a:gd name="T27" fmla="*/ 81 h 344"/>
                <a:gd name="T28" fmla="*/ 174 w 184"/>
                <a:gd name="T29" fmla="*/ 81 h 344"/>
                <a:gd name="T30" fmla="*/ 174 w 184"/>
                <a:gd name="T31" fmla="*/ 148 h 344"/>
                <a:gd name="T32" fmla="*/ 118 w 184"/>
                <a:gd name="T33" fmla="*/ 148 h 344"/>
                <a:gd name="T34" fmla="*/ 118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3" y="274"/>
                    <a:pt x="167" y="271"/>
                    <a:pt x="184" y="265"/>
                  </a:cubicBezTo>
                  <a:cubicBezTo>
                    <a:pt x="184" y="330"/>
                    <a:pt x="184" y="330"/>
                    <a:pt x="184" y="330"/>
                  </a:cubicBezTo>
                  <a:cubicBezTo>
                    <a:pt x="172" y="335"/>
                    <a:pt x="161" y="339"/>
                    <a:pt x="150" y="341"/>
                  </a:cubicBezTo>
                  <a:cubicBezTo>
                    <a:pt x="140" y="343"/>
                    <a:pt x="127" y="344"/>
                    <a:pt x="113" y="344"/>
                  </a:cubicBezTo>
                  <a:cubicBezTo>
                    <a:pt x="84" y="344"/>
                    <a:pt x="63" y="337"/>
                    <a:pt x="50" y="322"/>
                  </a:cubicBezTo>
                  <a:cubicBezTo>
                    <a:pt x="37" y="308"/>
                    <a:pt x="30" y="285"/>
                    <a:pt x="30" y="255"/>
                  </a:cubicBezTo>
                  <a:cubicBezTo>
                    <a:pt x="30" y="148"/>
                    <a:pt x="30" y="148"/>
                    <a:pt x="30" y="148"/>
                  </a:cubicBezTo>
                  <a:cubicBezTo>
                    <a:pt x="0" y="148"/>
                    <a:pt x="0" y="148"/>
                    <a:pt x="0" y="148"/>
                  </a:cubicBezTo>
                  <a:cubicBezTo>
                    <a:pt x="0" y="81"/>
                    <a:pt x="0" y="81"/>
                    <a:pt x="0" y="81"/>
                  </a:cubicBezTo>
                  <a:cubicBezTo>
                    <a:pt x="30" y="81"/>
                    <a:pt x="30" y="81"/>
                    <a:pt x="30" y="81"/>
                  </a:cubicBezTo>
                  <a:cubicBezTo>
                    <a:pt x="30" y="16"/>
                    <a:pt x="30" y="16"/>
                    <a:pt x="30" y="16"/>
                  </a:cubicBezTo>
                  <a:cubicBezTo>
                    <a:pt x="118" y="0"/>
                    <a:pt x="118" y="0"/>
                    <a:pt x="118" y="0"/>
                  </a:cubicBezTo>
                  <a:cubicBezTo>
                    <a:pt x="118" y="81"/>
                    <a:pt x="118" y="81"/>
                    <a:pt x="118" y="81"/>
                  </a:cubicBezTo>
                  <a:cubicBezTo>
                    <a:pt x="174" y="81"/>
                    <a:pt x="174" y="81"/>
                    <a:pt x="174" y="81"/>
                  </a:cubicBezTo>
                  <a:cubicBezTo>
                    <a:pt x="174" y="148"/>
                    <a:pt x="174" y="148"/>
                    <a:pt x="174" y="148"/>
                  </a:cubicBezTo>
                  <a:cubicBezTo>
                    <a:pt x="118" y="148"/>
                    <a:pt x="118" y="148"/>
                    <a:pt x="118" y="148"/>
                  </a:cubicBezTo>
                  <a:cubicBezTo>
                    <a:pt x="118" y="249"/>
                    <a:pt x="118" y="249"/>
                    <a:pt x="118" y="249"/>
                  </a:cubicBezTo>
                  <a:cubicBezTo>
                    <a:pt x="118" y="266"/>
                    <a:pt x="126" y="274"/>
                    <a:pt x="142"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7" name="Freeform 12"/>
            <p:cNvSpPr>
              <a:spLocks/>
            </p:cNvSpPr>
            <p:nvPr userDrawn="1"/>
          </p:nvSpPr>
          <p:spPr bwMode="auto">
            <a:xfrm>
              <a:off x="1535113" y="411163"/>
              <a:ext cx="158750" cy="300038"/>
            </a:xfrm>
            <a:custGeom>
              <a:avLst/>
              <a:gdLst>
                <a:gd name="T0" fmla="*/ 142 w 184"/>
                <a:gd name="T1" fmla="*/ 274 h 344"/>
                <a:gd name="T2" fmla="*/ 184 w 184"/>
                <a:gd name="T3" fmla="*/ 265 h 344"/>
                <a:gd name="T4" fmla="*/ 184 w 184"/>
                <a:gd name="T5" fmla="*/ 330 h 344"/>
                <a:gd name="T6" fmla="*/ 151 w 184"/>
                <a:gd name="T7" fmla="*/ 341 h 344"/>
                <a:gd name="T8" fmla="*/ 114 w 184"/>
                <a:gd name="T9" fmla="*/ 344 h 344"/>
                <a:gd name="T10" fmla="*/ 50 w 184"/>
                <a:gd name="T11" fmla="*/ 322 h 344"/>
                <a:gd name="T12" fmla="*/ 31 w 184"/>
                <a:gd name="T13" fmla="*/ 255 h 344"/>
                <a:gd name="T14" fmla="*/ 31 w 184"/>
                <a:gd name="T15" fmla="*/ 148 h 344"/>
                <a:gd name="T16" fmla="*/ 0 w 184"/>
                <a:gd name="T17" fmla="*/ 148 h 344"/>
                <a:gd name="T18" fmla="*/ 0 w 184"/>
                <a:gd name="T19" fmla="*/ 81 h 344"/>
                <a:gd name="T20" fmla="*/ 31 w 184"/>
                <a:gd name="T21" fmla="*/ 81 h 344"/>
                <a:gd name="T22" fmla="*/ 31 w 184"/>
                <a:gd name="T23" fmla="*/ 15 h 344"/>
                <a:gd name="T24" fmla="*/ 119 w 184"/>
                <a:gd name="T25" fmla="*/ 0 h 344"/>
                <a:gd name="T26" fmla="*/ 119 w 184"/>
                <a:gd name="T27" fmla="*/ 81 h 344"/>
                <a:gd name="T28" fmla="*/ 174 w 184"/>
                <a:gd name="T29" fmla="*/ 81 h 344"/>
                <a:gd name="T30" fmla="*/ 174 w 184"/>
                <a:gd name="T31" fmla="*/ 148 h 344"/>
                <a:gd name="T32" fmla="*/ 119 w 184"/>
                <a:gd name="T33" fmla="*/ 148 h 344"/>
                <a:gd name="T34" fmla="*/ 119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4" y="274"/>
                    <a:pt x="168" y="271"/>
                    <a:pt x="184" y="265"/>
                  </a:cubicBezTo>
                  <a:cubicBezTo>
                    <a:pt x="184" y="330"/>
                    <a:pt x="184" y="330"/>
                    <a:pt x="184" y="330"/>
                  </a:cubicBezTo>
                  <a:cubicBezTo>
                    <a:pt x="173" y="335"/>
                    <a:pt x="161" y="339"/>
                    <a:pt x="151" y="341"/>
                  </a:cubicBezTo>
                  <a:cubicBezTo>
                    <a:pt x="140" y="343"/>
                    <a:pt x="128" y="344"/>
                    <a:pt x="114" y="344"/>
                  </a:cubicBezTo>
                  <a:cubicBezTo>
                    <a:pt x="84" y="344"/>
                    <a:pt x="63" y="337"/>
                    <a:pt x="50" y="322"/>
                  </a:cubicBezTo>
                  <a:cubicBezTo>
                    <a:pt x="37" y="308"/>
                    <a:pt x="31" y="285"/>
                    <a:pt x="31" y="255"/>
                  </a:cubicBezTo>
                  <a:cubicBezTo>
                    <a:pt x="31" y="148"/>
                    <a:pt x="31" y="148"/>
                    <a:pt x="31" y="148"/>
                  </a:cubicBezTo>
                  <a:cubicBezTo>
                    <a:pt x="0" y="148"/>
                    <a:pt x="0" y="148"/>
                    <a:pt x="0" y="148"/>
                  </a:cubicBezTo>
                  <a:cubicBezTo>
                    <a:pt x="0" y="81"/>
                    <a:pt x="0" y="81"/>
                    <a:pt x="0" y="81"/>
                  </a:cubicBezTo>
                  <a:cubicBezTo>
                    <a:pt x="31" y="81"/>
                    <a:pt x="31" y="81"/>
                    <a:pt x="31" y="81"/>
                  </a:cubicBezTo>
                  <a:cubicBezTo>
                    <a:pt x="31" y="15"/>
                    <a:pt x="31" y="15"/>
                    <a:pt x="31" y="15"/>
                  </a:cubicBezTo>
                  <a:cubicBezTo>
                    <a:pt x="119" y="0"/>
                    <a:pt x="119" y="0"/>
                    <a:pt x="119" y="0"/>
                  </a:cubicBezTo>
                  <a:cubicBezTo>
                    <a:pt x="119" y="81"/>
                    <a:pt x="119" y="81"/>
                    <a:pt x="119" y="81"/>
                  </a:cubicBezTo>
                  <a:cubicBezTo>
                    <a:pt x="174" y="81"/>
                    <a:pt x="174" y="81"/>
                    <a:pt x="174" y="81"/>
                  </a:cubicBezTo>
                  <a:cubicBezTo>
                    <a:pt x="174" y="148"/>
                    <a:pt x="174" y="148"/>
                    <a:pt x="174" y="148"/>
                  </a:cubicBezTo>
                  <a:cubicBezTo>
                    <a:pt x="119" y="148"/>
                    <a:pt x="119" y="148"/>
                    <a:pt x="119" y="148"/>
                  </a:cubicBezTo>
                  <a:cubicBezTo>
                    <a:pt x="119" y="249"/>
                    <a:pt x="119" y="249"/>
                    <a:pt x="119" y="249"/>
                  </a:cubicBezTo>
                  <a:cubicBezTo>
                    <a:pt x="119" y="266"/>
                    <a:pt x="127" y="274"/>
                    <a:pt x="142"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8" name="Freeform 13"/>
            <p:cNvSpPr>
              <a:spLocks noEditPoints="1"/>
            </p:cNvSpPr>
            <p:nvPr userDrawn="1"/>
          </p:nvSpPr>
          <p:spPr bwMode="auto">
            <a:xfrm>
              <a:off x="1709738" y="479426"/>
              <a:ext cx="211137" cy="231775"/>
            </a:xfrm>
            <a:custGeom>
              <a:avLst/>
              <a:gdLst>
                <a:gd name="T0" fmla="*/ 213 w 244"/>
                <a:gd name="T1" fmla="*/ 30 h 267"/>
                <a:gd name="T2" fmla="*/ 125 w 244"/>
                <a:gd name="T3" fmla="*/ 0 h 267"/>
                <a:gd name="T4" fmla="*/ 33 w 244"/>
                <a:gd name="T5" fmla="*/ 35 h 267"/>
                <a:gd name="T6" fmla="*/ 0 w 244"/>
                <a:gd name="T7" fmla="*/ 135 h 267"/>
                <a:gd name="T8" fmla="*/ 35 w 244"/>
                <a:gd name="T9" fmla="*/ 233 h 267"/>
                <a:gd name="T10" fmla="*/ 133 w 244"/>
                <a:gd name="T11" fmla="*/ 267 h 267"/>
                <a:gd name="T12" fmla="*/ 185 w 244"/>
                <a:gd name="T13" fmla="*/ 263 h 267"/>
                <a:gd name="T14" fmla="*/ 227 w 244"/>
                <a:gd name="T15" fmla="*/ 249 h 267"/>
                <a:gd name="T16" fmla="*/ 214 w 244"/>
                <a:gd name="T17" fmla="*/ 190 h 267"/>
                <a:gd name="T18" fmla="*/ 186 w 244"/>
                <a:gd name="T19" fmla="*/ 200 h 267"/>
                <a:gd name="T20" fmla="*/ 144 w 244"/>
                <a:gd name="T21" fmla="*/ 204 h 267"/>
                <a:gd name="T22" fmla="*/ 104 w 244"/>
                <a:gd name="T23" fmla="*/ 192 h 267"/>
                <a:gd name="T24" fmla="*/ 88 w 244"/>
                <a:gd name="T25" fmla="*/ 158 h 267"/>
                <a:gd name="T26" fmla="*/ 244 w 244"/>
                <a:gd name="T27" fmla="*/ 158 h 267"/>
                <a:gd name="T28" fmla="*/ 244 w 244"/>
                <a:gd name="T29" fmla="*/ 118 h 267"/>
                <a:gd name="T30" fmla="*/ 213 w 244"/>
                <a:gd name="T31" fmla="*/ 30 h 267"/>
                <a:gd name="T32" fmla="*/ 90 w 244"/>
                <a:gd name="T33" fmla="*/ 102 h 267"/>
                <a:gd name="T34" fmla="*/ 102 w 244"/>
                <a:gd name="T35" fmla="*/ 70 h 267"/>
                <a:gd name="T36" fmla="*/ 128 w 244"/>
                <a:gd name="T37" fmla="*/ 61 h 267"/>
                <a:gd name="T38" fmla="*/ 155 w 244"/>
                <a:gd name="T39" fmla="*/ 72 h 267"/>
                <a:gd name="T40" fmla="*/ 165 w 244"/>
                <a:gd name="T41" fmla="*/ 102 h 267"/>
                <a:gd name="T42" fmla="*/ 90 w 244"/>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4" h="267">
                  <a:moveTo>
                    <a:pt x="213" y="30"/>
                  </a:moveTo>
                  <a:cubicBezTo>
                    <a:pt x="192" y="10"/>
                    <a:pt x="163" y="0"/>
                    <a:pt x="125" y="0"/>
                  </a:cubicBezTo>
                  <a:cubicBezTo>
                    <a:pt x="85" y="0"/>
                    <a:pt x="54" y="12"/>
                    <a:pt x="33" y="35"/>
                  </a:cubicBezTo>
                  <a:cubicBezTo>
                    <a:pt x="11" y="58"/>
                    <a:pt x="0" y="92"/>
                    <a:pt x="0" y="135"/>
                  </a:cubicBezTo>
                  <a:cubicBezTo>
                    <a:pt x="0" y="178"/>
                    <a:pt x="12" y="210"/>
                    <a:pt x="35" y="233"/>
                  </a:cubicBezTo>
                  <a:cubicBezTo>
                    <a:pt x="59" y="256"/>
                    <a:pt x="91" y="267"/>
                    <a:pt x="133" y="267"/>
                  </a:cubicBezTo>
                  <a:cubicBezTo>
                    <a:pt x="153" y="267"/>
                    <a:pt x="171" y="266"/>
                    <a:pt x="185" y="263"/>
                  </a:cubicBezTo>
                  <a:cubicBezTo>
                    <a:pt x="200" y="261"/>
                    <a:pt x="214" y="256"/>
                    <a:pt x="227" y="249"/>
                  </a:cubicBezTo>
                  <a:cubicBezTo>
                    <a:pt x="214" y="190"/>
                    <a:pt x="214" y="190"/>
                    <a:pt x="214" y="190"/>
                  </a:cubicBezTo>
                  <a:cubicBezTo>
                    <a:pt x="204" y="194"/>
                    <a:pt x="195" y="197"/>
                    <a:pt x="186" y="200"/>
                  </a:cubicBezTo>
                  <a:cubicBezTo>
                    <a:pt x="173" y="202"/>
                    <a:pt x="159" y="204"/>
                    <a:pt x="144" y="204"/>
                  </a:cubicBezTo>
                  <a:cubicBezTo>
                    <a:pt x="127" y="204"/>
                    <a:pt x="114" y="200"/>
                    <a:pt x="104" y="192"/>
                  </a:cubicBezTo>
                  <a:cubicBezTo>
                    <a:pt x="94" y="183"/>
                    <a:pt x="89" y="172"/>
                    <a:pt x="88" y="158"/>
                  </a:cubicBezTo>
                  <a:cubicBezTo>
                    <a:pt x="244" y="158"/>
                    <a:pt x="244" y="158"/>
                    <a:pt x="244" y="158"/>
                  </a:cubicBezTo>
                  <a:cubicBezTo>
                    <a:pt x="244" y="118"/>
                    <a:pt x="244" y="118"/>
                    <a:pt x="244" y="118"/>
                  </a:cubicBezTo>
                  <a:cubicBezTo>
                    <a:pt x="244" y="80"/>
                    <a:pt x="234" y="51"/>
                    <a:pt x="213" y="30"/>
                  </a:cubicBezTo>
                  <a:moveTo>
                    <a:pt x="90" y="102"/>
                  </a:moveTo>
                  <a:cubicBezTo>
                    <a:pt x="91" y="87"/>
                    <a:pt x="95" y="77"/>
                    <a:pt x="102" y="70"/>
                  </a:cubicBezTo>
                  <a:cubicBezTo>
                    <a:pt x="109" y="64"/>
                    <a:pt x="118" y="61"/>
                    <a:pt x="128" y="61"/>
                  </a:cubicBezTo>
                  <a:cubicBezTo>
                    <a:pt x="139" y="61"/>
                    <a:pt x="148" y="64"/>
                    <a:pt x="155" y="72"/>
                  </a:cubicBezTo>
                  <a:cubicBezTo>
                    <a:pt x="161" y="79"/>
                    <a:pt x="165" y="89"/>
                    <a:pt x="165" y="102"/>
                  </a:cubicBezTo>
                  <a:lnTo>
                    <a:pt x="90"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9" name="Freeform 14"/>
            <p:cNvSpPr>
              <a:spLocks noEditPoints="1"/>
            </p:cNvSpPr>
            <p:nvPr userDrawn="1"/>
          </p:nvSpPr>
          <p:spPr bwMode="auto">
            <a:xfrm>
              <a:off x="668338" y="479426"/>
              <a:ext cx="209550" cy="231775"/>
            </a:xfrm>
            <a:custGeom>
              <a:avLst/>
              <a:gdLst>
                <a:gd name="T0" fmla="*/ 212 w 243"/>
                <a:gd name="T1" fmla="*/ 30 h 267"/>
                <a:gd name="T2" fmla="*/ 124 w 243"/>
                <a:gd name="T3" fmla="*/ 0 h 267"/>
                <a:gd name="T4" fmla="*/ 32 w 243"/>
                <a:gd name="T5" fmla="*/ 35 h 267"/>
                <a:gd name="T6" fmla="*/ 0 w 243"/>
                <a:gd name="T7" fmla="*/ 135 h 267"/>
                <a:gd name="T8" fmla="*/ 35 w 243"/>
                <a:gd name="T9" fmla="*/ 233 h 267"/>
                <a:gd name="T10" fmla="*/ 132 w 243"/>
                <a:gd name="T11" fmla="*/ 267 h 267"/>
                <a:gd name="T12" fmla="*/ 184 w 243"/>
                <a:gd name="T13" fmla="*/ 263 h 267"/>
                <a:gd name="T14" fmla="*/ 227 w 243"/>
                <a:gd name="T15" fmla="*/ 249 h 267"/>
                <a:gd name="T16" fmla="*/ 213 w 243"/>
                <a:gd name="T17" fmla="*/ 190 h 267"/>
                <a:gd name="T18" fmla="*/ 185 w 243"/>
                <a:gd name="T19" fmla="*/ 200 h 267"/>
                <a:gd name="T20" fmla="*/ 143 w 243"/>
                <a:gd name="T21" fmla="*/ 204 h 267"/>
                <a:gd name="T22" fmla="*/ 103 w 243"/>
                <a:gd name="T23" fmla="*/ 192 h 267"/>
                <a:gd name="T24" fmla="*/ 88 w 243"/>
                <a:gd name="T25" fmla="*/ 158 h 267"/>
                <a:gd name="T26" fmla="*/ 243 w 243"/>
                <a:gd name="T27" fmla="*/ 158 h 267"/>
                <a:gd name="T28" fmla="*/ 243 w 243"/>
                <a:gd name="T29" fmla="*/ 118 h 267"/>
                <a:gd name="T30" fmla="*/ 212 w 243"/>
                <a:gd name="T31" fmla="*/ 30 h 267"/>
                <a:gd name="T32" fmla="*/ 89 w 243"/>
                <a:gd name="T33" fmla="*/ 102 h 267"/>
                <a:gd name="T34" fmla="*/ 102 w 243"/>
                <a:gd name="T35" fmla="*/ 70 h 267"/>
                <a:gd name="T36" fmla="*/ 127 w 243"/>
                <a:gd name="T37" fmla="*/ 61 h 267"/>
                <a:gd name="T38" fmla="*/ 154 w 243"/>
                <a:gd name="T39" fmla="*/ 72 h 267"/>
                <a:gd name="T40" fmla="*/ 164 w 243"/>
                <a:gd name="T41" fmla="*/ 102 h 267"/>
                <a:gd name="T42" fmla="*/ 89 w 243"/>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3" h="267">
                  <a:moveTo>
                    <a:pt x="212" y="30"/>
                  </a:moveTo>
                  <a:cubicBezTo>
                    <a:pt x="191" y="10"/>
                    <a:pt x="162" y="0"/>
                    <a:pt x="124" y="0"/>
                  </a:cubicBezTo>
                  <a:cubicBezTo>
                    <a:pt x="84" y="0"/>
                    <a:pt x="53" y="12"/>
                    <a:pt x="32" y="35"/>
                  </a:cubicBezTo>
                  <a:cubicBezTo>
                    <a:pt x="10" y="58"/>
                    <a:pt x="0" y="92"/>
                    <a:pt x="0" y="135"/>
                  </a:cubicBezTo>
                  <a:cubicBezTo>
                    <a:pt x="0" y="178"/>
                    <a:pt x="11" y="210"/>
                    <a:pt x="35" y="233"/>
                  </a:cubicBezTo>
                  <a:cubicBezTo>
                    <a:pt x="58" y="256"/>
                    <a:pt x="90" y="267"/>
                    <a:pt x="132" y="267"/>
                  </a:cubicBezTo>
                  <a:cubicBezTo>
                    <a:pt x="153" y="267"/>
                    <a:pt x="170" y="266"/>
                    <a:pt x="184" y="263"/>
                  </a:cubicBezTo>
                  <a:cubicBezTo>
                    <a:pt x="199" y="261"/>
                    <a:pt x="213" y="256"/>
                    <a:pt x="227" y="249"/>
                  </a:cubicBezTo>
                  <a:cubicBezTo>
                    <a:pt x="213" y="190"/>
                    <a:pt x="213" y="190"/>
                    <a:pt x="213" y="190"/>
                  </a:cubicBezTo>
                  <a:cubicBezTo>
                    <a:pt x="203" y="194"/>
                    <a:pt x="194" y="197"/>
                    <a:pt x="185" y="200"/>
                  </a:cubicBezTo>
                  <a:cubicBezTo>
                    <a:pt x="172" y="202"/>
                    <a:pt x="158" y="204"/>
                    <a:pt x="143" y="204"/>
                  </a:cubicBezTo>
                  <a:cubicBezTo>
                    <a:pt x="126" y="204"/>
                    <a:pt x="113" y="200"/>
                    <a:pt x="103" y="192"/>
                  </a:cubicBezTo>
                  <a:cubicBezTo>
                    <a:pt x="93" y="183"/>
                    <a:pt x="88" y="172"/>
                    <a:pt x="88" y="158"/>
                  </a:cubicBezTo>
                  <a:cubicBezTo>
                    <a:pt x="243" y="158"/>
                    <a:pt x="243" y="158"/>
                    <a:pt x="243" y="158"/>
                  </a:cubicBezTo>
                  <a:cubicBezTo>
                    <a:pt x="243" y="118"/>
                    <a:pt x="243" y="118"/>
                    <a:pt x="243" y="118"/>
                  </a:cubicBezTo>
                  <a:cubicBezTo>
                    <a:pt x="243" y="80"/>
                    <a:pt x="233" y="51"/>
                    <a:pt x="212" y="30"/>
                  </a:cubicBezTo>
                  <a:moveTo>
                    <a:pt x="89" y="102"/>
                  </a:moveTo>
                  <a:cubicBezTo>
                    <a:pt x="91" y="87"/>
                    <a:pt x="95" y="77"/>
                    <a:pt x="102" y="70"/>
                  </a:cubicBezTo>
                  <a:cubicBezTo>
                    <a:pt x="108" y="64"/>
                    <a:pt x="117" y="61"/>
                    <a:pt x="127" y="61"/>
                  </a:cubicBezTo>
                  <a:cubicBezTo>
                    <a:pt x="138" y="61"/>
                    <a:pt x="147" y="64"/>
                    <a:pt x="154" y="72"/>
                  </a:cubicBezTo>
                  <a:cubicBezTo>
                    <a:pt x="160" y="79"/>
                    <a:pt x="164" y="89"/>
                    <a:pt x="164" y="102"/>
                  </a:cubicBezTo>
                  <a:lnTo>
                    <a:pt x="89"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grpSp>
    </p:spTree>
    <p:extLst>
      <p:ext uri="{BB962C8B-B14F-4D97-AF65-F5344CB8AC3E}">
        <p14:creationId xmlns:p14="http://schemas.microsoft.com/office/powerpoint/2010/main" val="2855275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Divider - Deloitte green">
    <p:bg bwMode="gray">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gray">
          <a:xfrm>
            <a:off x="376238" y="1705669"/>
            <a:ext cx="7905750" cy="1592403"/>
          </a:xfrm>
        </p:spPr>
        <p:txBody>
          <a:bodyPr anchor="b"/>
          <a:lstStyle>
            <a:lvl1pPr>
              <a:lnSpc>
                <a:spcPct val="95000"/>
              </a:lnSpc>
              <a:defRPr sz="3850" b="1">
                <a:solidFill>
                  <a:schemeClr val="bg1"/>
                </a:solidFill>
                <a:latin typeface="+mj-lt"/>
                <a:ea typeface="Open Sans" panose="020B0606030504020204" pitchFamily="34" charset="0"/>
                <a:cs typeface="Open Sans" panose="020B0606030504020204" pitchFamily="34" charset="0"/>
              </a:defRPr>
            </a:lvl1pPr>
          </a:lstStyle>
          <a:p>
            <a:r>
              <a:rPr lang="en-US" noProof="0" smtClean="0"/>
              <a:t>Click to edit Master title style</a:t>
            </a:r>
            <a:endParaRPr lang="en-US" noProof="0" dirty="0"/>
          </a:p>
        </p:txBody>
      </p:sp>
      <p:sp>
        <p:nvSpPr>
          <p:cNvPr id="3" name="Text Placeholder 2"/>
          <p:cNvSpPr>
            <a:spLocks noGrp="1"/>
          </p:cNvSpPr>
          <p:nvPr>
            <p:ph type="body" idx="1"/>
          </p:nvPr>
        </p:nvSpPr>
        <p:spPr bwMode="gray">
          <a:xfrm>
            <a:off x="376238" y="3429000"/>
            <a:ext cx="7905750" cy="1566532"/>
          </a:xfrm>
        </p:spPr>
        <p:txBody>
          <a:bodyPr lIns="0" tIns="0" rIns="0" bIns="0">
            <a:noAutofit/>
          </a:bodyPr>
          <a:lstStyle>
            <a:lvl1pPr marL="0" indent="0">
              <a:lnSpc>
                <a:spcPct val="95000"/>
              </a:lnSpc>
              <a:spcAft>
                <a:spcPts val="0"/>
              </a:spcAft>
              <a:buNone/>
              <a:defRPr sz="385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smtClean="0"/>
              <a:t>Edit Master text styles</a:t>
            </a:r>
          </a:p>
        </p:txBody>
      </p:sp>
      <p:sp>
        <p:nvSpPr>
          <p:cNvPr id="5" name="TextBox 4"/>
          <p:cNvSpPr txBox="1"/>
          <p:nvPr userDrawn="1"/>
        </p:nvSpPr>
        <p:spPr>
          <a:xfrm>
            <a:off x="4751388" y="6477000"/>
            <a:ext cx="3672420" cy="200055"/>
          </a:xfrm>
          <a:prstGeom prst="rect">
            <a:avLst/>
          </a:prstGeom>
          <a:noFill/>
        </p:spPr>
        <p:txBody>
          <a:bodyPr wrap="square" lIns="0" tIns="0" rIns="0" bIns="0" rtlCol="0">
            <a:spAutoFit/>
          </a:bodyPr>
          <a:lstStyle/>
          <a:p>
            <a:pPr marL="0" indent="0" algn="r">
              <a:spcBef>
                <a:spcPts val="0"/>
              </a:spcBef>
              <a:buSzPct val="100000"/>
              <a:buFont typeface="Arial"/>
              <a:buNone/>
            </a:pPr>
            <a:r>
              <a:rPr lang="en-US" sz="650" noProof="0" dirty="0">
                <a:solidFill>
                  <a:schemeClr val="bg1"/>
                </a:solidFill>
              </a:rPr>
              <a:t>Presentation title</a:t>
            </a:r>
            <a:br>
              <a:rPr lang="en-US" sz="650" noProof="0" dirty="0">
                <a:solidFill>
                  <a:schemeClr val="bg1"/>
                </a:solidFill>
              </a:rPr>
            </a:br>
            <a:r>
              <a:rPr lang="en-US" sz="650" noProof="0" dirty="0">
                <a:solidFill>
                  <a:schemeClr val="bg1"/>
                </a:solidFill>
              </a:rPr>
              <a:t>[To edit, click View &gt; Slide Master &gt; Slide Master]</a:t>
            </a:r>
          </a:p>
        </p:txBody>
      </p:sp>
      <p:sp>
        <p:nvSpPr>
          <p:cNvPr id="7" name="TextBox 6"/>
          <p:cNvSpPr txBox="1"/>
          <p:nvPr userDrawn="1"/>
        </p:nvSpPr>
        <p:spPr>
          <a:xfrm>
            <a:off x="376238" y="6477000"/>
            <a:ext cx="4016375" cy="201260"/>
          </a:xfrm>
          <a:prstGeom prst="rect">
            <a:avLst/>
          </a:prstGeom>
          <a:noFill/>
        </p:spPr>
        <p:txBody>
          <a:bodyPr wrap="square" lIns="0" tIns="0" rIns="0" bIns="0" rtlCol="0">
            <a:spAutoFit/>
          </a:bodyPr>
          <a:lstStyle/>
          <a:p>
            <a:pPr marL="0" indent="0">
              <a:spcBef>
                <a:spcPts val="600"/>
              </a:spcBef>
              <a:buSzPct val="100000"/>
              <a:buFont typeface="Arial"/>
              <a:buNone/>
            </a:pPr>
            <a:r>
              <a:rPr lang="en-US" sz="650" noProof="0" dirty="0">
                <a:solidFill>
                  <a:schemeClr val="bg1"/>
                </a:solidFill>
              </a:rPr>
              <a:t>Member firms and DTTL: Insert appropriate copyright</a:t>
            </a:r>
            <a:br>
              <a:rPr lang="en-US" sz="650" noProof="0" dirty="0">
                <a:solidFill>
                  <a:schemeClr val="bg1"/>
                </a:solidFill>
              </a:rPr>
            </a:br>
            <a:r>
              <a:rPr lang="en-US" sz="650" noProof="0" dirty="0">
                <a:solidFill>
                  <a:schemeClr val="bg1"/>
                </a:solidFill>
              </a:rPr>
              <a:t>[To edit, click View &gt; Slide Master &gt; Slide Master]</a:t>
            </a:r>
          </a:p>
        </p:txBody>
      </p:sp>
      <p:sp>
        <p:nvSpPr>
          <p:cNvPr id="8" name="TextBox 7"/>
          <p:cNvSpPr txBox="1"/>
          <p:nvPr userDrawn="1"/>
        </p:nvSpPr>
        <p:spPr>
          <a:xfrm>
            <a:off x="8536782" y="6477000"/>
            <a:ext cx="230981" cy="100027"/>
          </a:xfrm>
          <a:prstGeom prst="rect">
            <a:avLst/>
          </a:prstGeom>
          <a:noFill/>
        </p:spPr>
        <p:txBody>
          <a:bodyPr wrap="square" lIns="0" tIns="0" rIns="0" bIns="0" rtlCol="0">
            <a:spAutoFit/>
          </a:bodyPr>
          <a:lstStyle/>
          <a:p>
            <a:pPr marL="0" indent="0" algn="r">
              <a:spcBef>
                <a:spcPts val="600"/>
              </a:spcBef>
              <a:buSzPct val="100000"/>
              <a:buFont typeface="Arial"/>
              <a:buNone/>
            </a:pPr>
            <a:fld id="{C58DF478-B544-4ED8-9ED4-6A2648E2D233}" type="slidenum">
              <a:rPr lang="en-US" sz="650" noProof="0" smtClean="0">
                <a:solidFill>
                  <a:schemeClr val="bg1"/>
                </a:solidFill>
              </a:rPr>
              <a:pPr marL="0" indent="0" algn="r">
                <a:spcBef>
                  <a:spcPts val="600"/>
                </a:spcBef>
                <a:buSzPct val="100000"/>
                <a:buFont typeface="Arial"/>
                <a:buNone/>
              </a:pPr>
              <a:t>‹#›</a:t>
            </a:fld>
            <a:endParaRPr lang="en-US" sz="650" noProof="0" dirty="0">
              <a:solidFill>
                <a:schemeClr val="bg1"/>
              </a:solidFill>
            </a:endParaRPr>
          </a:p>
        </p:txBody>
      </p:sp>
    </p:spTree>
    <p:extLst>
      <p:ext uri="{BB962C8B-B14F-4D97-AF65-F5344CB8AC3E}">
        <p14:creationId xmlns:p14="http://schemas.microsoft.com/office/powerpoint/2010/main" val="2104574128"/>
      </p:ext>
    </p:extLst>
  </p:cSld>
  <p:clrMapOvr>
    <a:masterClrMapping/>
  </p:clrMapOvr>
  <p:transition>
    <p:fade/>
  </p:transition>
  <p:extLst mod="1">
    <p:ext uri="{DCECCB84-F9BA-43D5-87BE-67443E8EF086}">
      <p15:sldGuideLst xmlns:p15="http://schemas.microsoft.com/office/powerpoint/2012/main">
        <p15:guide id="1" orient="horz" pos="216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Divider - Deloitte dark green">
    <p:bg bwMode="gray">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gray">
          <a:xfrm>
            <a:off x="376238" y="1705669"/>
            <a:ext cx="7905750" cy="1592403"/>
          </a:xfrm>
        </p:spPr>
        <p:txBody>
          <a:bodyPr anchor="b"/>
          <a:lstStyle>
            <a:lvl1pPr>
              <a:lnSpc>
                <a:spcPct val="95000"/>
              </a:lnSpc>
              <a:defRPr sz="3850" b="1">
                <a:solidFill>
                  <a:schemeClr val="bg1"/>
                </a:solidFill>
                <a:latin typeface="+mj-lt"/>
                <a:ea typeface="Open Sans" panose="020B0606030504020204" pitchFamily="34" charset="0"/>
                <a:cs typeface="Open Sans" panose="020B0606030504020204" pitchFamily="34" charset="0"/>
              </a:defRPr>
            </a:lvl1pPr>
          </a:lstStyle>
          <a:p>
            <a:r>
              <a:rPr lang="en-US" noProof="0" smtClean="0"/>
              <a:t>Click to edit Master title style</a:t>
            </a:r>
            <a:endParaRPr lang="en-US" noProof="0" dirty="0"/>
          </a:p>
        </p:txBody>
      </p:sp>
      <p:sp>
        <p:nvSpPr>
          <p:cNvPr id="3" name="Text Placeholder 2"/>
          <p:cNvSpPr>
            <a:spLocks noGrp="1"/>
          </p:cNvSpPr>
          <p:nvPr>
            <p:ph type="body" idx="1"/>
          </p:nvPr>
        </p:nvSpPr>
        <p:spPr bwMode="gray">
          <a:xfrm>
            <a:off x="376238" y="3429000"/>
            <a:ext cx="7908050" cy="1566532"/>
          </a:xfrm>
        </p:spPr>
        <p:txBody>
          <a:bodyPr lIns="0" tIns="0" rIns="0" bIns="0">
            <a:noAutofit/>
          </a:bodyPr>
          <a:lstStyle>
            <a:lvl1pPr marL="0" indent="0">
              <a:lnSpc>
                <a:spcPct val="95000"/>
              </a:lnSpc>
              <a:spcAft>
                <a:spcPts val="0"/>
              </a:spcAft>
              <a:buNone/>
              <a:defRPr sz="385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smtClean="0"/>
              <a:t>Edit Master text styles</a:t>
            </a:r>
          </a:p>
        </p:txBody>
      </p:sp>
      <p:sp>
        <p:nvSpPr>
          <p:cNvPr id="13" name="TextBox 12"/>
          <p:cNvSpPr txBox="1"/>
          <p:nvPr userDrawn="1"/>
        </p:nvSpPr>
        <p:spPr>
          <a:xfrm>
            <a:off x="4751388" y="6477000"/>
            <a:ext cx="3672420" cy="200055"/>
          </a:xfrm>
          <a:prstGeom prst="rect">
            <a:avLst/>
          </a:prstGeom>
          <a:noFill/>
        </p:spPr>
        <p:txBody>
          <a:bodyPr wrap="square" lIns="0" tIns="0" rIns="0" bIns="0" rtlCol="0">
            <a:spAutoFit/>
          </a:bodyPr>
          <a:lstStyle/>
          <a:p>
            <a:pPr marL="0" indent="0" algn="r">
              <a:spcBef>
                <a:spcPts val="0"/>
              </a:spcBef>
              <a:buSzPct val="100000"/>
              <a:buFont typeface="Arial"/>
              <a:buNone/>
            </a:pPr>
            <a:r>
              <a:rPr lang="en-US" sz="650" noProof="0" dirty="0">
                <a:solidFill>
                  <a:schemeClr val="bg1"/>
                </a:solidFill>
              </a:rPr>
              <a:t>Presentation title</a:t>
            </a:r>
            <a:br>
              <a:rPr lang="en-US" sz="650" noProof="0" dirty="0">
                <a:solidFill>
                  <a:schemeClr val="bg1"/>
                </a:solidFill>
              </a:rPr>
            </a:br>
            <a:r>
              <a:rPr lang="en-US" sz="650" noProof="0" dirty="0">
                <a:solidFill>
                  <a:schemeClr val="bg1"/>
                </a:solidFill>
              </a:rPr>
              <a:t>[To edit, click View &gt; Slide Master &gt; Slide Master]</a:t>
            </a:r>
          </a:p>
        </p:txBody>
      </p:sp>
      <p:sp>
        <p:nvSpPr>
          <p:cNvPr id="14" name="TextBox 13"/>
          <p:cNvSpPr txBox="1"/>
          <p:nvPr userDrawn="1"/>
        </p:nvSpPr>
        <p:spPr>
          <a:xfrm>
            <a:off x="376238" y="6477000"/>
            <a:ext cx="4016375" cy="201260"/>
          </a:xfrm>
          <a:prstGeom prst="rect">
            <a:avLst/>
          </a:prstGeom>
          <a:noFill/>
        </p:spPr>
        <p:txBody>
          <a:bodyPr wrap="square" lIns="0" tIns="0" rIns="0" bIns="0" rtlCol="0">
            <a:spAutoFit/>
          </a:bodyPr>
          <a:lstStyle/>
          <a:p>
            <a:pPr marL="0" indent="0">
              <a:spcBef>
                <a:spcPts val="600"/>
              </a:spcBef>
              <a:buSzPct val="100000"/>
              <a:buFont typeface="Arial"/>
              <a:buNone/>
            </a:pPr>
            <a:r>
              <a:rPr lang="en-US" sz="650" noProof="0" dirty="0">
                <a:solidFill>
                  <a:schemeClr val="bg1"/>
                </a:solidFill>
              </a:rPr>
              <a:t>Member firms and DTTL: Insert appropriate copyright</a:t>
            </a:r>
            <a:br>
              <a:rPr lang="en-US" sz="650" noProof="0" dirty="0">
                <a:solidFill>
                  <a:schemeClr val="bg1"/>
                </a:solidFill>
              </a:rPr>
            </a:br>
            <a:r>
              <a:rPr lang="en-US" sz="650" noProof="0" dirty="0">
                <a:solidFill>
                  <a:schemeClr val="bg1"/>
                </a:solidFill>
              </a:rPr>
              <a:t>[To edit, click View &gt; Slide Master &gt; Slide Master]</a:t>
            </a:r>
          </a:p>
        </p:txBody>
      </p:sp>
      <p:sp>
        <p:nvSpPr>
          <p:cNvPr id="15" name="TextBox 14"/>
          <p:cNvSpPr txBox="1"/>
          <p:nvPr userDrawn="1"/>
        </p:nvSpPr>
        <p:spPr>
          <a:xfrm>
            <a:off x="8536782" y="6477000"/>
            <a:ext cx="230981" cy="100027"/>
          </a:xfrm>
          <a:prstGeom prst="rect">
            <a:avLst/>
          </a:prstGeom>
          <a:noFill/>
        </p:spPr>
        <p:txBody>
          <a:bodyPr wrap="square" lIns="0" tIns="0" rIns="0" bIns="0" rtlCol="0">
            <a:spAutoFit/>
          </a:bodyPr>
          <a:lstStyle/>
          <a:p>
            <a:pPr marL="0" indent="0" algn="r">
              <a:spcBef>
                <a:spcPts val="600"/>
              </a:spcBef>
              <a:buSzPct val="100000"/>
              <a:buFont typeface="Arial"/>
              <a:buNone/>
            </a:pPr>
            <a:fld id="{C58DF478-B544-4ED8-9ED4-6A2648E2D233}" type="slidenum">
              <a:rPr lang="en-US" sz="650" noProof="0" smtClean="0">
                <a:solidFill>
                  <a:schemeClr val="bg1"/>
                </a:solidFill>
              </a:rPr>
              <a:pPr marL="0" indent="0" algn="r">
                <a:spcBef>
                  <a:spcPts val="600"/>
                </a:spcBef>
                <a:buSzPct val="100000"/>
                <a:buFont typeface="Arial"/>
                <a:buNone/>
              </a:pPr>
              <a:t>‹#›</a:t>
            </a:fld>
            <a:endParaRPr lang="en-US" sz="650" noProof="0" dirty="0">
              <a:solidFill>
                <a:schemeClr val="bg1"/>
              </a:solidFill>
            </a:endParaRPr>
          </a:p>
        </p:txBody>
      </p:sp>
    </p:spTree>
    <p:extLst>
      <p:ext uri="{BB962C8B-B14F-4D97-AF65-F5344CB8AC3E}">
        <p14:creationId xmlns:p14="http://schemas.microsoft.com/office/powerpoint/2010/main" val="1976482637"/>
      </p:ext>
    </p:extLst>
  </p:cSld>
  <p:clrMapOvr>
    <a:masterClrMapping/>
  </p:clrMapOvr>
  <p:transition>
    <p:fade/>
  </p:transition>
  <p:extLst mod="1">
    <p:ext uri="{DCECCB84-F9BA-43D5-87BE-67443E8EF086}">
      <p15:sldGuideLst xmlns:p15="http://schemas.microsoft.com/office/powerpoint/2012/main">
        <p15:guide id="1" orient="horz" pos="216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Divider - Deloitte blue">
    <p:bg bwMode="gray">
      <p:bgPr>
        <a:solidFill>
          <a:schemeClr val="accent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gray">
          <a:xfrm>
            <a:off x="376238" y="1705669"/>
            <a:ext cx="7905750" cy="1592403"/>
          </a:xfrm>
        </p:spPr>
        <p:txBody>
          <a:bodyPr anchor="b"/>
          <a:lstStyle>
            <a:lvl1pPr>
              <a:lnSpc>
                <a:spcPct val="95000"/>
              </a:lnSpc>
              <a:defRPr sz="3850" b="1">
                <a:solidFill>
                  <a:schemeClr val="bg1"/>
                </a:solidFill>
                <a:latin typeface="+mj-lt"/>
                <a:ea typeface="Open Sans" panose="020B0606030504020204" pitchFamily="34" charset="0"/>
                <a:cs typeface="Open Sans" panose="020B0606030504020204" pitchFamily="34" charset="0"/>
              </a:defRPr>
            </a:lvl1pPr>
          </a:lstStyle>
          <a:p>
            <a:r>
              <a:rPr lang="en-US" noProof="0" smtClean="0"/>
              <a:t>Click to edit Master title style</a:t>
            </a:r>
            <a:endParaRPr lang="en-US" noProof="0" dirty="0"/>
          </a:p>
        </p:txBody>
      </p:sp>
      <p:sp>
        <p:nvSpPr>
          <p:cNvPr id="3" name="Text Placeholder 2"/>
          <p:cNvSpPr>
            <a:spLocks noGrp="1"/>
          </p:cNvSpPr>
          <p:nvPr>
            <p:ph type="body" idx="1"/>
          </p:nvPr>
        </p:nvSpPr>
        <p:spPr bwMode="gray">
          <a:xfrm>
            <a:off x="376238" y="3429000"/>
            <a:ext cx="7905750" cy="1566532"/>
          </a:xfrm>
        </p:spPr>
        <p:txBody>
          <a:bodyPr lIns="0" tIns="0" rIns="0" bIns="0">
            <a:noAutofit/>
          </a:bodyPr>
          <a:lstStyle>
            <a:lvl1pPr marL="0" indent="0">
              <a:lnSpc>
                <a:spcPct val="95000"/>
              </a:lnSpc>
              <a:spcAft>
                <a:spcPts val="0"/>
              </a:spcAft>
              <a:buNone/>
              <a:defRPr sz="385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smtClean="0"/>
              <a:t>Edit Master text styles</a:t>
            </a:r>
          </a:p>
        </p:txBody>
      </p:sp>
      <p:sp>
        <p:nvSpPr>
          <p:cNvPr id="10" name="TextBox 9"/>
          <p:cNvSpPr txBox="1"/>
          <p:nvPr userDrawn="1"/>
        </p:nvSpPr>
        <p:spPr>
          <a:xfrm>
            <a:off x="4751388" y="6477000"/>
            <a:ext cx="3672420" cy="200055"/>
          </a:xfrm>
          <a:prstGeom prst="rect">
            <a:avLst/>
          </a:prstGeom>
          <a:noFill/>
        </p:spPr>
        <p:txBody>
          <a:bodyPr wrap="square" lIns="0" tIns="0" rIns="0" bIns="0" rtlCol="0">
            <a:spAutoFit/>
          </a:bodyPr>
          <a:lstStyle/>
          <a:p>
            <a:pPr marL="0" indent="0" algn="r">
              <a:spcBef>
                <a:spcPts val="0"/>
              </a:spcBef>
              <a:buSzPct val="100000"/>
              <a:buFont typeface="Arial"/>
              <a:buNone/>
            </a:pPr>
            <a:r>
              <a:rPr lang="en-US" sz="650" noProof="0" dirty="0">
                <a:solidFill>
                  <a:schemeClr val="bg1"/>
                </a:solidFill>
              </a:rPr>
              <a:t>Presentation title</a:t>
            </a:r>
            <a:br>
              <a:rPr lang="en-US" sz="650" noProof="0" dirty="0">
                <a:solidFill>
                  <a:schemeClr val="bg1"/>
                </a:solidFill>
              </a:rPr>
            </a:br>
            <a:r>
              <a:rPr lang="en-US" sz="650" noProof="0" dirty="0">
                <a:solidFill>
                  <a:schemeClr val="bg1"/>
                </a:solidFill>
              </a:rPr>
              <a:t>[To edit, click View &gt; Slide Master &gt; Slide Master]</a:t>
            </a:r>
          </a:p>
        </p:txBody>
      </p:sp>
      <p:sp>
        <p:nvSpPr>
          <p:cNvPr id="11" name="TextBox 10"/>
          <p:cNvSpPr txBox="1"/>
          <p:nvPr userDrawn="1"/>
        </p:nvSpPr>
        <p:spPr>
          <a:xfrm>
            <a:off x="376238" y="6477000"/>
            <a:ext cx="4016375" cy="201260"/>
          </a:xfrm>
          <a:prstGeom prst="rect">
            <a:avLst/>
          </a:prstGeom>
          <a:noFill/>
        </p:spPr>
        <p:txBody>
          <a:bodyPr wrap="square" lIns="0" tIns="0" rIns="0" bIns="0" rtlCol="0">
            <a:spAutoFit/>
          </a:bodyPr>
          <a:lstStyle/>
          <a:p>
            <a:pPr marL="0" indent="0">
              <a:spcBef>
                <a:spcPts val="600"/>
              </a:spcBef>
              <a:buSzPct val="100000"/>
              <a:buFont typeface="Arial"/>
              <a:buNone/>
            </a:pPr>
            <a:r>
              <a:rPr lang="en-US" sz="650" noProof="0" dirty="0">
                <a:solidFill>
                  <a:schemeClr val="bg1"/>
                </a:solidFill>
              </a:rPr>
              <a:t>Member firms and DTTL: Insert appropriate copyright</a:t>
            </a:r>
            <a:br>
              <a:rPr lang="en-US" sz="650" noProof="0" dirty="0">
                <a:solidFill>
                  <a:schemeClr val="bg1"/>
                </a:solidFill>
              </a:rPr>
            </a:br>
            <a:r>
              <a:rPr lang="en-US" sz="650" noProof="0" dirty="0">
                <a:solidFill>
                  <a:schemeClr val="bg1"/>
                </a:solidFill>
              </a:rPr>
              <a:t>[To edit, click View &gt; Slide Master &gt; Slide Master]</a:t>
            </a:r>
          </a:p>
        </p:txBody>
      </p:sp>
      <p:sp>
        <p:nvSpPr>
          <p:cNvPr id="12" name="TextBox 11"/>
          <p:cNvSpPr txBox="1"/>
          <p:nvPr userDrawn="1"/>
        </p:nvSpPr>
        <p:spPr>
          <a:xfrm>
            <a:off x="8536782" y="6477000"/>
            <a:ext cx="230981" cy="100027"/>
          </a:xfrm>
          <a:prstGeom prst="rect">
            <a:avLst/>
          </a:prstGeom>
          <a:noFill/>
        </p:spPr>
        <p:txBody>
          <a:bodyPr wrap="square" lIns="0" tIns="0" rIns="0" bIns="0" rtlCol="0">
            <a:spAutoFit/>
          </a:bodyPr>
          <a:lstStyle/>
          <a:p>
            <a:pPr marL="0" indent="0" algn="r">
              <a:spcBef>
                <a:spcPts val="600"/>
              </a:spcBef>
              <a:buSzPct val="100000"/>
              <a:buFont typeface="Arial"/>
              <a:buNone/>
            </a:pPr>
            <a:fld id="{C58DF478-B544-4ED8-9ED4-6A2648E2D233}" type="slidenum">
              <a:rPr lang="en-US" sz="650" noProof="0" smtClean="0">
                <a:solidFill>
                  <a:schemeClr val="bg1"/>
                </a:solidFill>
              </a:rPr>
              <a:pPr marL="0" indent="0" algn="r">
                <a:spcBef>
                  <a:spcPts val="600"/>
                </a:spcBef>
                <a:buSzPct val="100000"/>
                <a:buFont typeface="Arial"/>
                <a:buNone/>
              </a:pPr>
              <a:t>‹#›</a:t>
            </a:fld>
            <a:endParaRPr lang="en-US" sz="650" noProof="0" dirty="0">
              <a:solidFill>
                <a:schemeClr val="bg1"/>
              </a:solidFill>
            </a:endParaRPr>
          </a:p>
        </p:txBody>
      </p:sp>
    </p:spTree>
    <p:extLst>
      <p:ext uri="{BB962C8B-B14F-4D97-AF65-F5344CB8AC3E}">
        <p14:creationId xmlns:p14="http://schemas.microsoft.com/office/powerpoint/2010/main" val="1654021458"/>
      </p:ext>
    </p:extLst>
  </p:cSld>
  <p:clrMapOvr>
    <a:masterClrMapping/>
  </p:clrMapOvr>
  <p:transition>
    <p:fade/>
  </p:transition>
  <p:extLst mod="1">
    <p:ext uri="{DCECCB84-F9BA-43D5-87BE-67443E8EF086}">
      <p15:sldGuideLst xmlns:p15="http://schemas.microsoft.com/office/powerpoint/2012/main">
        <p15:guide id="1" orient="horz" pos="216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Divider - Deloitte dark blue">
    <p:bg bwMode="gray">
      <p:bgPr>
        <a:solidFill>
          <a:schemeClr val="accent4"/>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gray">
          <a:xfrm>
            <a:off x="376238" y="1705669"/>
            <a:ext cx="7905750" cy="1592403"/>
          </a:xfrm>
        </p:spPr>
        <p:txBody>
          <a:bodyPr anchor="b"/>
          <a:lstStyle>
            <a:lvl1pPr>
              <a:lnSpc>
                <a:spcPct val="95000"/>
              </a:lnSpc>
              <a:defRPr sz="3850" b="1">
                <a:solidFill>
                  <a:schemeClr val="bg1"/>
                </a:solidFill>
                <a:latin typeface="+mj-lt"/>
                <a:ea typeface="Open Sans" panose="020B0606030504020204" pitchFamily="34" charset="0"/>
                <a:cs typeface="Open Sans" panose="020B0606030504020204" pitchFamily="34" charset="0"/>
              </a:defRPr>
            </a:lvl1pPr>
          </a:lstStyle>
          <a:p>
            <a:r>
              <a:rPr lang="en-US" noProof="0" smtClean="0"/>
              <a:t>Click to edit Master title style</a:t>
            </a:r>
            <a:endParaRPr lang="en-US" noProof="0" dirty="0"/>
          </a:p>
        </p:txBody>
      </p:sp>
      <p:sp>
        <p:nvSpPr>
          <p:cNvPr id="3" name="Text Placeholder 2"/>
          <p:cNvSpPr>
            <a:spLocks noGrp="1"/>
          </p:cNvSpPr>
          <p:nvPr>
            <p:ph type="body" idx="1"/>
          </p:nvPr>
        </p:nvSpPr>
        <p:spPr bwMode="gray">
          <a:xfrm>
            <a:off x="376238" y="3429000"/>
            <a:ext cx="7905750" cy="1566532"/>
          </a:xfrm>
        </p:spPr>
        <p:txBody>
          <a:bodyPr lIns="0" tIns="0" rIns="0" bIns="0">
            <a:noAutofit/>
          </a:bodyPr>
          <a:lstStyle>
            <a:lvl1pPr marL="0" indent="0">
              <a:lnSpc>
                <a:spcPct val="95000"/>
              </a:lnSpc>
              <a:spcAft>
                <a:spcPts val="0"/>
              </a:spcAft>
              <a:buNone/>
              <a:defRPr sz="385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smtClean="0"/>
              <a:t>Edit Master text styles</a:t>
            </a:r>
          </a:p>
        </p:txBody>
      </p:sp>
      <p:sp>
        <p:nvSpPr>
          <p:cNvPr id="10" name="TextBox 9"/>
          <p:cNvSpPr txBox="1"/>
          <p:nvPr userDrawn="1"/>
        </p:nvSpPr>
        <p:spPr>
          <a:xfrm>
            <a:off x="4751388" y="6477000"/>
            <a:ext cx="3672420" cy="200055"/>
          </a:xfrm>
          <a:prstGeom prst="rect">
            <a:avLst/>
          </a:prstGeom>
          <a:noFill/>
        </p:spPr>
        <p:txBody>
          <a:bodyPr wrap="square" lIns="0" tIns="0" rIns="0" bIns="0" rtlCol="0">
            <a:spAutoFit/>
          </a:bodyPr>
          <a:lstStyle/>
          <a:p>
            <a:pPr marL="0" indent="0" algn="r">
              <a:spcBef>
                <a:spcPts val="0"/>
              </a:spcBef>
              <a:buSzPct val="100000"/>
              <a:buFont typeface="Arial"/>
              <a:buNone/>
            </a:pPr>
            <a:r>
              <a:rPr lang="en-US" sz="650" noProof="0" dirty="0">
                <a:solidFill>
                  <a:schemeClr val="bg1"/>
                </a:solidFill>
              </a:rPr>
              <a:t>Presentation title</a:t>
            </a:r>
            <a:br>
              <a:rPr lang="en-US" sz="650" noProof="0" dirty="0">
                <a:solidFill>
                  <a:schemeClr val="bg1"/>
                </a:solidFill>
              </a:rPr>
            </a:br>
            <a:r>
              <a:rPr lang="en-US" sz="650" noProof="0" dirty="0">
                <a:solidFill>
                  <a:schemeClr val="bg1"/>
                </a:solidFill>
              </a:rPr>
              <a:t>[To edit, click View &gt; Slide Master &gt; Slide Master]</a:t>
            </a:r>
          </a:p>
        </p:txBody>
      </p:sp>
      <p:sp>
        <p:nvSpPr>
          <p:cNvPr id="11" name="TextBox 10"/>
          <p:cNvSpPr txBox="1"/>
          <p:nvPr userDrawn="1"/>
        </p:nvSpPr>
        <p:spPr>
          <a:xfrm>
            <a:off x="376238" y="6477000"/>
            <a:ext cx="4016375" cy="201260"/>
          </a:xfrm>
          <a:prstGeom prst="rect">
            <a:avLst/>
          </a:prstGeom>
          <a:noFill/>
        </p:spPr>
        <p:txBody>
          <a:bodyPr wrap="square" lIns="0" tIns="0" rIns="0" bIns="0" rtlCol="0">
            <a:spAutoFit/>
          </a:bodyPr>
          <a:lstStyle/>
          <a:p>
            <a:pPr marL="0" indent="0">
              <a:spcBef>
                <a:spcPts val="600"/>
              </a:spcBef>
              <a:buSzPct val="100000"/>
              <a:buFont typeface="Arial"/>
              <a:buNone/>
            </a:pPr>
            <a:r>
              <a:rPr lang="en-US" sz="650" noProof="0" dirty="0">
                <a:solidFill>
                  <a:schemeClr val="bg1"/>
                </a:solidFill>
              </a:rPr>
              <a:t>Member firms and DTTL: Insert appropriate copyright</a:t>
            </a:r>
            <a:br>
              <a:rPr lang="en-US" sz="650" noProof="0" dirty="0">
                <a:solidFill>
                  <a:schemeClr val="bg1"/>
                </a:solidFill>
              </a:rPr>
            </a:br>
            <a:r>
              <a:rPr lang="en-US" sz="650" noProof="0" dirty="0">
                <a:solidFill>
                  <a:schemeClr val="bg1"/>
                </a:solidFill>
              </a:rPr>
              <a:t>[To edit, click View &gt; Slide Master &gt; Slide Master]</a:t>
            </a:r>
          </a:p>
        </p:txBody>
      </p:sp>
      <p:sp>
        <p:nvSpPr>
          <p:cNvPr id="12" name="TextBox 11"/>
          <p:cNvSpPr txBox="1"/>
          <p:nvPr userDrawn="1"/>
        </p:nvSpPr>
        <p:spPr>
          <a:xfrm>
            <a:off x="8536782" y="6477000"/>
            <a:ext cx="230981" cy="100027"/>
          </a:xfrm>
          <a:prstGeom prst="rect">
            <a:avLst/>
          </a:prstGeom>
          <a:noFill/>
        </p:spPr>
        <p:txBody>
          <a:bodyPr wrap="square" lIns="0" tIns="0" rIns="0" bIns="0" rtlCol="0">
            <a:spAutoFit/>
          </a:bodyPr>
          <a:lstStyle/>
          <a:p>
            <a:pPr marL="0" indent="0" algn="r">
              <a:spcBef>
                <a:spcPts val="600"/>
              </a:spcBef>
              <a:buSzPct val="100000"/>
              <a:buFont typeface="Arial"/>
              <a:buNone/>
            </a:pPr>
            <a:fld id="{C58DF478-B544-4ED8-9ED4-6A2648E2D233}" type="slidenum">
              <a:rPr lang="en-US" sz="650" noProof="0" smtClean="0">
                <a:solidFill>
                  <a:schemeClr val="bg1"/>
                </a:solidFill>
              </a:rPr>
              <a:pPr marL="0" indent="0" algn="r">
                <a:spcBef>
                  <a:spcPts val="600"/>
                </a:spcBef>
                <a:buSzPct val="100000"/>
                <a:buFont typeface="Arial"/>
                <a:buNone/>
              </a:pPr>
              <a:t>‹#›</a:t>
            </a:fld>
            <a:endParaRPr lang="en-US" sz="650" noProof="0" dirty="0">
              <a:solidFill>
                <a:schemeClr val="bg1"/>
              </a:solidFill>
            </a:endParaRPr>
          </a:p>
        </p:txBody>
      </p:sp>
    </p:spTree>
    <p:extLst>
      <p:ext uri="{BB962C8B-B14F-4D97-AF65-F5344CB8AC3E}">
        <p14:creationId xmlns:p14="http://schemas.microsoft.com/office/powerpoint/2010/main" val="1272371442"/>
      </p:ext>
    </p:extLst>
  </p:cSld>
  <p:clrMapOvr>
    <a:masterClrMapping/>
  </p:clrMapOvr>
  <p:transition>
    <p:fade/>
  </p:transition>
  <p:extLst mod="1">
    <p:ext uri="{DCECCB84-F9BA-43D5-87BE-67443E8EF086}">
      <p15:sldGuideLst xmlns:p15="http://schemas.microsoft.com/office/powerpoint/2012/main">
        <p15:guide id="1" orient="horz" pos="216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Divider - Deloitte black">
    <p:bg bwMode="gray">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gray">
          <a:xfrm>
            <a:off x="376238" y="1705669"/>
            <a:ext cx="7905750" cy="1592403"/>
          </a:xfrm>
        </p:spPr>
        <p:txBody>
          <a:bodyPr anchor="b"/>
          <a:lstStyle>
            <a:lvl1pPr>
              <a:lnSpc>
                <a:spcPct val="95000"/>
              </a:lnSpc>
              <a:defRPr sz="3850" b="1">
                <a:solidFill>
                  <a:schemeClr val="bg1"/>
                </a:solidFill>
                <a:latin typeface="+mj-lt"/>
                <a:ea typeface="Open Sans" panose="020B0606030504020204" pitchFamily="34" charset="0"/>
                <a:cs typeface="Open Sans" panose="020B0606030504020204" pitchFamily="34" charset="0"/>
              </a:defRPr>
            </a:lvl1pPr>
          </a:lstStyle>
          <a:p>
            <a:r>
              <a:rPr lang="en-US" noProof="0" smtClean="0"/>
              <a:t>Click to edit Master title style</a:t>
            </a:r>
            <a:endParaRPr lang="en-US" noProof="0" dirty="0"/>
          </a:p>
        </p:txBody>
      </p:sp>
      <p:sp>
        <p:nvSpPr>
          <p:cNvPr id="3" name="Text Placeholder 2"/>
          <p:cNvSpPr>
            <a:spLocks noGrp="1"/>
          </p:cNvSpPr>
          <p:nvPr>
            <p:ph type="body" idx="1"/>
          </p:nvPr>
        </p:nvSpPr>
        <p:spPr bwMode="gray">
          <a:xfrm>
            <a:off x="376238" y="3429000"/>
            <a:ext cx="7905750" cy="1566532"/>
          </a:xfrm>
        </p:spPr>
        <p:txBody>
          <a:bodyPr lIns="0" tIns="0" rIns="0" bIns="0">
            <a:noAutofit/>
          </a:bodyPr>
          <a:lstStyle>
            <a:lvl1pPr marL="0" indent="0">
              <a:lnSpc>
                <a:spcPct val="95000"/>
              </a:lnSpc>
              <a:spcAft>
                <a:spcPts val="0"/>
              </a:spcAft>
              <a:buNone/>
              <a:defRPr sz="385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smtClean="0"/>
              <a:t>Edit Master text styles</a:t>
            </a:r>
          </a:p>
        </p:txBody>
      </p:sp>
      <p:sp>
        <p:nvSpPr>
          <p:cNvPr id="10" name="TextBox 9"/>
          <p:cNvSpPr txBox="1"/>
          <p:nvPr userDrawn="1"/>
        </p:nvSpPr>
        <p:spPr>
          <a:xfrm>
            <a:off x="4751388" y="6477000"/>
            <a:ext cx="3672420" cy="200055"/>
          </a:xfrm>
          <a:prstGeom prst="rect">
            <a:avLst/>
          </a:prstGeom>
          <a:noFill/>
        </p:spPr>
        <p:txBody>
          <a:bodyPr wrap="square" lIns="0" tIns="0" rIns="0" bIns="0" rtlCol="0">
            <a:spAutoFit/>
          </a:bodyPr>
          <a:lstStyle/>
          <a:p>
            <a:pPr marL="0" indent="0" algn="r">
              <a:spcBef>
                <a:spcPts val="0"/>
              </a:spcBef>
              <a:buSzPct val="100000"/>
              <a:buFont typeface="Arial"/>
              <a:buNone/>
            </a:pPr>
            <a:r>
              <a:rPr lang="en-US" sz="650" noProof="0" dirty="0">
                <a:solidFill>
                  <a:schemeClr val="bg1"/>
                </a:solidFill>
              </a:rPr>
              <a:t>Presentation title</a:t>
            </a:r>
            <a:br>
              <a:rPr lang="en-US" sz="650" noProof="0" dirty="0">
                <a:solidFill>
                  <a:schemeClr val="bg1"/>
                </a:solidFill>
              </a:rPr>
            </a:br>
            <a:r>
              <a:rPr lang="en-US" sz="650" noProof="0" dirty="0">
                <a:solidFill>
                  <a:schemeClr val="bg1"/>
                </a:solidFill>
              </a:rPr>
              <a:t>[To edit, click View &gt; Slide Master &gt; Slide Master]</a:t>
            </a:r>
          </a:p>
        </p:txBody>
      </p:sp>
      <p:sp>
        <p:nvSpPr>
          <p:cNvPr id="11" name="TextBox 10"/>
          <p:cNvSpPr txBox="1"/>
          <p:nvPr userDrawn="1"/>
        </p:nvSpPr>
        <p:spPr>
          <a:xfrm>
            <a:off x="376238" y="6477000"/>
            <a:ext cx="4016375" cy="201260"/>
          </a:xfrm>
          <a:prstGeom prst="rect">
            <a:avLst/>
          </a:prstGeom>
          <a:noFill/>
        </p:spPr>
        <p:txBody>
          <a:bodyPr wrap="square" lIns="0" tIns="0" rIns="0" bIns="0" rtlCol="0">
            <a:spAutoFit/>
          </a:bodyPr>
          <a:lstStyle/>
          <a:p>
            <a:pPr marL="0" indent="0">
              <a:spcBef>
                <a:spcPts val="600"/>
              </a:spcBef>
              <a:buSzPct val="100000"/>
              <a:buFont typeface="Arial"/>
              <a:buNone/>
            </a:pPr>
            <a:r>
              <a:rPr lang="en-US" sz="650" noProof="0" dirty="0">
                <a:solidFill>
                  <a:schemeClr val="bg1"/>
                </a:solidFill>
              </a:rPr>
              <a:t>Member firms and DTTL: Insert appropriate copyright</a:t>
            </a:r>
            <a:br>
              <a:rPr lang="en-US" sz="650" noProof="0" dirty="0">
                <a:solidFill>
                  <a:schemeClr val="bg1"/>
                </a:solidFill>
              </a:rPr>
            </a:br>
            <a:r>
              <a:rPr lang="en-US" sz="650" noProof="0" dirty="0">
                <a:solidFill>
                  <a:schemeClr val="bg1"/>
                </a:solidFill>
              </a:rPr>
              <a:t>[To edit, click View &gt; Slide Master &gt; Slide Master]</a:t>
            </a:r>
          </a:p>
        </p:txBody>
      </p:sp>
      <p:sp>
        <p:nvSpPr>
          <p:cNvPr id="12" name="TextBox 11"/>
          <p:cNvSpPr txBox="1"/>
          <p:nvPr userDrawn="1"/>
        </p:nvSpPr>
        <p:spPr>
          <a:xfrm>
            <a:off x="8536782" y="6477000"/>
            <a:ext cx="230981" cy="100027"/>
          </a:xfrm>
          <a:prstGeom prst="rect">
            <a:avLst/>
          </a:prstGeom>
          <a:noFill/>
        </p:spPr>
        <p:txBody>
          <a:bodyPr wrap="square" lIns="0" tIns="0" rIns="0" bIns="0" rtlCol="0">
            <a:spAutoFit/>
          </a:bodyPr>
          <a:lstStyle/>
          <a:p>
            <a:pPr marL="0" indent="0" algn="r">
              <a:spcBef>
                <a:spcPts val="600"/>
              </a:spcBef>
              <a:buSzPct val="100000"/>
              <a:buFont typeface="Arial"/>
              <a:buNone/>
            </a:pPr>
            <a:fld id="{C58DF478-B544-4ED8-9ED4-6A2648E2D233}" type="slidenum">
              <a:rPr lang="en-US" sz="650" noProof="0" smtClean="0">
                <a:solidFill>
                  <a:schemeClr val="bg1"/>
                </a:solidFill>
              </a:rPr>
              <a:pPr marL="0" indent="0" algn="r">
                <a:spcBef>
                  <a:spcPts val="600"/>
                </a:spcBef>
                <a:buSzPct val="100000"/>
                <a:buFont typeface="Arial"/>
                <a:buNone/>
              </a:pPr>
              <a:t>‹#›</a:t>
            </a:fld>
            <a:endParaRPr lang="en-US" sz="650" noProof="0" dirty="0">
              <a:solidFill>
                <a:schemeClr val="bg1"/>
              </a:solidFill>
            </a:endParaRPr>
          </a:p>
        </p:txBody>
      </p:sp>
    </p:spTree>
    <p:extLst>
      <p:ext uri="{BB962C8B-B14F-4D97-AF65-F5344CB8AC3E}">
        <p14:creationId xmlns:p14="http://schemas.microsoft.com/office/powerpoint/2010/main" val="1936978992"/>
      </p:ext>
    </p:extLst>
  </p:cSld>
  <p:clrMapOvr>
    <a:masterClrMapping/>
  </p:clrMapOvr>
  <p:transition>
    <p:fade/>
  </p:transition>
  <p:extLst mod="1">
    <p:ext uri="{DCECCB84-F9BA-43D5-87BE-67443E8EF086}">
      <p15:sldGuideLst xmlns:p15="http://schemas.microsoft.com/office/powerpoint/2012/main">
        <p15:guide id="1" orient="horz" pos="2160">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oleObject" Target="../embeddings/oleObject1.bin"/><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tags" Target="../tags/tag2.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vmlDrawing" Target="../drawings/vmlDrawing1.v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p:custDataLst>
              <p:tags r:id="rId44"/>
            </p:custDataLst>
            <p:extLst>
              <p:ext uri="{D42A27DB-BD31-4B8C-83A1-F6EECF244321}">
                <p14:modId xmlns:p14="http://schemas.microsoft.com/office/powerpoint/2010/main" val="166891810"/>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2244" name="think-cell Slide" r:id="rId45" imgW="270" imgH="270" progId="TCLayout.ActiveDocument.1">
                  <p:embed/>
                </p:oleObj>
              </mc:Choice>
              <mc:Fallback>
                <p:oleObj name="think-cell Slide" r:id="rId45" imgW="270" imgH="270" progId="TCLayout.ActiveDocument.1">
                  <p:embed/>
                  <p:pic>
                    <p:nvPicPr>
                      <p:cNvPr id="0" name=""/>
                      <p:cNvPicPr/>
                      <p:nvPr/>
                    </p:nvPicPr>
                    <p:blipFill>
                      <a:blip r:embed="rId46"/>
                      <a:stretch>
                        <a:fillRect/>
                      </a:stretch>
                    </p:blipFill>
                    <p:spPr>
                      <a:xfrm>
                        <a:off x="1588" y="1588"/>
                        <a:ext cx="1587" cy="1587"/>
                      </a:xfrm>
                      <a:prstGeom prst="rect">
                        <a:avLst/>
                      </a:prstGeom>
                    </p:spPr>
                  </p:pic>
                </p:oleObj>
              </mc:Fallback>
            </mc:AlternateContent>
          </a:graphicData>
        </a:graphic>
      </p:graphicFrame>
      <p:sp>
        <p:nvSpPr>
          <p:cNvPr id="2" name="Title Placeholder 1"/>
          <p:cNvSpPr>
            <a:spLocks noGrp="1"/>
          </p:cNvSpPr>
          <p:nvPr>
            <p:ph type="title"/>
          </p:nvPr>
        </p:nvSpPr>
        <p:spPr bwMode="gray">
          <a:xfrm>
            <a:off x="376238" y="317501"/>
            <a:ext cx="8391525" cy="692150"/>
          </a:xfrm>
          <a:prstGeom prst="rect">
            <a:avLst/>
          </a:prstGeom>
        </p:spPr>
        <p:txBody>
          <a:bodyPr vert="horz" lIns="0" tIns="0" rIns="0" bIns="0" rtlCol="0" anchor="t" anchorCtr="0">
            <a:noAutofit/>
          </a:bodyPr>
          <a:lstStyle/>
          <a:p>
            <a:r>
              <a:rPr lang="en-US" noProof="0" smtClean="0"/>
              <a:t>Click to edit Master title style</a:t>
            </a:r>
            <a:endParaRPr lang="en-US" noProof="0" dirty="0"/>
          </a:p>
        </p:txBody>
      </p:sp>
      <p:sp>
        <p:nvSpPr>
          <p:cNvPr id="19" name="Text Placeholder 18"/>
          <p:cNvSpPr>
            <a:spLocks noGrp="1"/>
          </p:cNvSpPr>
          <p:nvPr>
            <p:ph type="body" idx="1"/>
          </p:nvPr>
        </p:nvSpPr>
        <p:spPr>
          <a:xfrm>
            <a:off x="376237" y="1665289"/>
            <a:ext cx="8391525" cy="4716462"/>
          </a:xfrm>
          <a:prstGeom prst="rect">
            <a:avLst/>
          </a:prstGeom>
        </p:spPr>
        <p:txBody>
          <a:bodyPr vert="horz" lIns="0" tIns="0" rIns="0" bIns="0" rtlCol="0">
            <a:normAutofit/>
          </a:body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56" r:id="rId3"/>
    <p:sldLayoutId id="2147483755" r:id="rId4"/>
    <p:sldLayoutId id="2147483703" r:id="rId5"/>
    <p:sldLayoutId id="2147483704" r:id="rId6"/>
    <p:sldLayoutId id="2147483705" r:id="rId7"/>
    <p:sldLayoutId id="2147483706" r:id="rId8"/>
    <p:sldLayoutId id="2147483707" r:id="rId9"/>
    <p:sldLayoutId id="2147483713" r:id="rId10"/>
    <p:sldLayoutId id="2147483708" r:id="rId11"/>
    <p:sldLayoutId id="2147483710" r:id="rId12"/>
    <p:sldLayoutId id="2147483754" r:id="rId13"/>
    <p:sldLayoutId id="2147483711" r:id="rId14"/>
    <p:sldLayoutId id="2147483753" r:id="rId15"/>
    <p:sldLayoutId id="2147483679" r:id="rId16"/>
    <p:sldLayoutId id="2147483712" r:id="rId17"/>
    <p:sldLayoutId id="2147483678" r:id="rId18"/>
    <p:sldLayoutId id="2147483681" r:id="rId19"/>
    <p:sldLayoutId id="2147483735" r:id="rId20"/>
    <p:sldLayoutId id="2147483699" r:id="rId21"/>
    <p:sldLayoutId id="2147483714" r:id="rId22"/>
    <p:sldLayoutId id="2147483697" r:id="rId23"/>
    <p:sldLayoutId id="2147483715" r:id="rId24"/>
    <p:sldLayoutId id="2147483716" r:id="rId25"/>
    <p:sldLayoutId id="2147483717" r:id="rId26"/>
    <p:sldLayoutId id="2147483718" r:id="rId27"/>
    <p:sldLayoutId id="2147483728" r:id="rId28"/>
    <p:sldLayoutId id="2147483720" r:id="rId29"/>
    <p:sldLayoutId id="2147483721" r:id="rId30"/>
    <p:sldLayoutId id="2147483722" r:id="rId31"/>
    <p:sldLayoutId id="2147483695" r:id="rId32"/>
    <p:sldLayoutId id="2147483751" r:id="rId33"/>
    <p:sldLayoutId id="2147483724" r:id="rId34"/>
    <p:sldLayoutId id="2147483725" r:id="rId35"/>
    <p:sldLayoutId id="2147483726" r:id="rId36"/>
    <p:sldLayoutId id="2147483727" r:id="rId37"/>
    <p:sldLayoutId id="2147483698" r:id="rId38"/>
    <p:sldLayoutId id="2147483752" r:id="rId39"/>
    <p:sldLayoutId id="2147483696" r:id="rId40"/>
    <p:sldLayoutId id="2147483750" r:id="rId41"/>
  </p:sldLayoutIdLst>
  <p:transition>
    <p:fade/>
  </p:transition>
  <p:hf hdr="0" dt="0"/>
  <p:txStyles>
    <p:titleStyle>
      <a:lvl1pPr algn="l" defTabSz="914400" rtl="0" eaLnBrk="1" latinLnBrk="0" hangingPunct="1">
        <a:spcBef>
          <a:spcPct val="0"/>
        </a:spcBef>
        <a:buNone/>
        <a:defRPr sz="2000" kern="1200">
          <a:solidFill>
            <a:schemeClr val="tx1"/>
          </a:solidFill>
          <a:latin typeface="+mj-lt"/>
          <a:ea typeface="+mj-ea"/>
          <a:cs typeface="+mj-cs"/>
        </a:defRPr>
      </a:lvl1pPr>
    </p:titleStyle>
    <p:bodyStyle>
      <a:lvl1pPr marL="0" indent="0" algn="l" defTabSz="914400" rtl="0" eaLnBrk="1" latinLnBrk="0" hangingPunct="1">
        <a:spcBef>
          <a:spcPts val="0"/>
        </a:spcBef>
        <a:spcAft>
          <a:spcPts val="1000"/>
        </a:spcAft>
        <a:buSzPct val="100000"/>
        <a:buFont typeface="Arial" panose="020B0604020202020204" pitchFamily="34" charset="0"/>
        <a:buNone/>
        <a:defRPr sz="1200" b="0" kern="1200">
          <a:solidFill>
            <a:schemeClr val="tx1"/>
          </a:solidFill>
          <a:latin typeface="+mn-lt"/>
          <a:ea typeface="+mn-ea"/>
          <a:cs typeface="+mn-cs"/>
        </a:defRPr>
      </a:lvl1pPr>
      <a:lvl2pPr marL="0" indent="0" algn="l" defTabSz="914400" rtl="0" eaLnBrk="1" latinLnBrk="0" hangingPunct="1">
        <a:spcBef>
          <a:spcPts val="0"/>
        </a:spcBef>
        <a:spcAft>
          <a:spcPts val="1000"/>
        </a:spcAft>
        <a:buClrTx/>
        <a:buSzPct val="100000"/>
        <a:buFont typeface="Arial"/>
        <a:buNone/>
        <a:defRPr lang="en-US" sz="1200" b="1" kern="1200" dirty="0" smtClean="0">
          <a:solidFill>
            <a:schemeClr val="tx1"/>
          </a:solidFill>
          <a:latin typeface="+mn-lt"/>
          <a:ea typeface="+mn-ea"/>
          <a:cs typeface="+mn-cs"/>
        </a:defRPr>
      </a:lvl2pPr>
      <a:lvl3pPr marL="176400" indent="-176400" algn="l" defTabSz="914400" rtl="0" eaLnBrk="1" latinLnBrk="0" hangingPunct="1">
        <a:spcBef>
          <a:spcPts val="0"/>
        </a:spcBef>
        <a:spcAft>
          <a:spcPts val="1000"/>
        </a:spcAft>
        <a:buClrTx/>
        <a:buSzPct val="100000"/>
        <a:buFont typeface="Arial" panose="020B0604020202020204" pitchFamily="34" charset="0"/>
        <a:buChar char="•"/>
        <a:defRPr lang="en-US" sz="1200" kern="1200" dirty="0" smtClean="0">
          <a:solidFill>
            <a:schemeClr val="tx1"/>
          </a:solidFill>
          <a:latin typeface="+mn-lt"/>
          <a:ea typeface="+mn-ea"/>
          <a:cs typeface="+mn-cs"/>
        </a:defRPr>
      </a:lvl3pPr>
      <a:lvl4pPr marL="356400" indent="-176400" algn="l" defTabSz="914400" rtl="0" eaLnBrk="1" latinLnBrk="0" hangingPunct="1">
        <a:spcBef>
          <a:spcPts val="0"/>
        </a:spcBef>
        <a:spcAft>
          <a:spcPts val="1000"/>
        </a:spcAft>
        <a:buClrTx/>
        <a:buSzPct val="100000"/>
        <a:buFont typeface="Verdana" panose="020B0604030504040204" pitchFamily="34" charset="0"/>
        <a:buChar char="−"/>
        <a:defRPr lang="en-US" sz="1200" kern="1200" baseline="0" dirty="0" smtClean="0">
          <a:solidFill>
            <a:schemeClr val="tx1"/>
          </a:solidFill>
          <a:latin typeface="+mn-lt"/>
          <a:ea typeface="+mn-ea"/>
          <a:cs typeface="+mn-cs"/>
        </a:defRPr>
      </a:lvl4pPr>
      <a:lvl5pPr marL="532800" indent="-176400" algn="l" defTabSz="798513" rtl="0" eaLnBrk="1" latinLnBrk="0" hangingPunct="1">
        <a:spcBef>
          <a:spcPts val="0"/>
        </a:spcBef>
        <a:spcAft>
          <a:spcPts val="1000"/>
        </a:spcAft>
        <a:buClrTx/>
        <a:buSzPct val="100000"/>
        <a:buFont typeface="Verdana" panose="020B0604030504040204" pitchFamily="34" charset="0"/>
        <a:buChar char="−"/>
        <a:tabLst/>
        <a:defRPr lang="en-US" sz="1200" kern="1200" baseline="0" dirty="0" smtClean="0">
          <a:solidFill>
            <a:schemeClr val="tx1"/>
          </a:solidFill>
          <a:latin typeface="+mn-lt"/>
          <a:ea typeface="+mn-ea"/>
          <a:cs typeface="+mn-cs"/>
        </a:defRPr>
      </a:lvl5pPr>
      <a:lvl6pPr marL="532800" indent="-176400" algn="l" defTabSz="914400" rtl="0" eaLnBrk="1" latinLnBrk="0" hangingPunct="1">
        <a:spcBef>
          <a:spcPts val="0"/>
        </a:spcBef>
        <a:spcAft>
          <a:spcPts val="1000"/>
        </a:spcAft>
        <a:buFont typeface="Verdana" panose="020B0604030504040204" pitchFamily="34" charset="0"/>
        <a:buChar char="−"/>
        <a:defRPr sz="1200" kern="1200" baseline="0">
          <a:solidFill>
            <a:schemeClr val="tx1"/>
          </a:solidFill>
          <a:latin typeface="+mn-lt"/>
          <a:ea typeface="+mn-ea"/>
          <a:cs typeface="+mn-cs"/>
        </a:defRPr>
      </a:lvl6pPr>
      <a:lvl7pPr marL="532800" indent="-176400" algn="l" defTabSz="914400" rtl="0" eaLnBrk="1" latinLnBrk="0" hangingPunct="1">
        <a:spcBef>
          <a:spcPts val="0"/>
        </a:spcBef>
        <a:spcAft>
          <a:spcPts val="1000"/>
        </a:spcAft>
        <a:buFont typeface="Verdana" panose="020B0604030504040204" pitchFamily="34" charset="0"/>
        <a:buChar char="−"/>
        <a:defRPr sz="1200" kern="1200">
          <a:solidFill>
            <a:schemeClr val="tx1"/>
          </a:solidFill>
          <a:latin typeface="+mn-lt"/>
          <a:ea typeface="+mn-ea"/>
          <a:cs typeface="+mn-cs"/>
        </a:defRPr>
      </a:lvl7pPr>
      <a:lvl8pPr marL="532800" indent="-176400" algn="l" defTabSz="914400" rtl="0" eaLnBrk="1" latinLnBrk="0" hangingPunct="1">
        <a:spcBef>
          <a:spcPts val="0"/>
        </a:spcBef>
        <a:spcAft>
          <a:spcPts val="1000"/>
        </a:spcAft>
        <a:buFont typeface="Verdana" panose="020B0604030504040204" pitchFamily="34" charset="0"/>
        <a:buChar char="−"/>
        <a:defRPr sz="1200" kern="1200" baseline="0">
          <a:solidFill>
            <a:schemeClr val="tx1"/>
          </a:solidFill>
          <a:latin typeface="+mn-lt"/>
          <a:ea typeface="+mn-ea"/>
          <a:cs typeface="+mn-cs"/>
        </a:defRPr>
      </a:lvl8pPr>
      <a:lvl9pPr marL="532800" indent="-176400" algn="l" defTabSz="914400" rtl="0" eaLnBrk="1" latinLnBrk="0" hangingPunct="1">
        <a:spcBef>
          <a:spcPts val="0"/>
        </a:spcBef>
        <a:spcAft>
          <a:spcPts val="1000"/>
        </a:spcAft>
        <a:buFont typeface="Verdana" panose="020B0604030504040204" pitchFamily="34" charset="0"/>
        <a:buChar char="−"/>
        <a:defRPr sz="12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3834" userDrawn="1">
          <p15:clr>
            <a:srgbClr val="F26B43"/>
          </p15:clr>
        </p15:guide>
        <p15:guide id="2" orient="horz" pos="2160" userDrawn="1">
          <p15:clr>
            <a:srgbClr val="F26B43"/>
          </p15:clr>
        </p15:guide>
        <p15:guide id="3" orient="horz" pos="4020" userDrawn="1">
          <p15:clr>
            <a:srgbClr val="F26B43"/>
          </p15:clr>
        </p15:guide>
        <p15:guide id="4" pos="237" userDrawn="1">
          <p15:clr>
            <a:srgbClr val="F26B43"/>
          </p15:clr>
        </p15:guide>
        <p15:guide id="5" pos="5523" userDrawn="1">
          <p15:clr>
            <a:srgbClr val="F26B43"/>
          </p15:clr>
        </p15:guide>
        <p15:guide id="6" orient="horz" pos="1071" userDrawn="1">
          <p15:clr>
            <a:srgbClr val="F26B43"/>
          </p15:clr>
        </p15:guide>
        <p15:guide id="7" orient="horz" pos="200" userDrawn="1">
          <p15:clr>
            <a:srgbClr val="F26B43"/>
          </p15:clr>
        </p15:guide>
        <p15:guide id="8" orient="horz" pos="4080" userDrawn="1">
          <p15:clr>
            <a:srgbClr val="F26B43"/>
          </p15:clr>
        </p15:guide>
        <p15:guide id="10" pos="3721" userDrawn="1">
          <p15:clr>
            <a:srgbClr val="F26B43"/>
          </p15:clr>
        </p15:guide>
        <p15:guide id="11" orient="horz" pos="236" userDrawn="1">
          <p15:clr>
            <a:srgbClr val="F26B43"/>
          </p15:clr>
        </p15:guide>
        <p15:guide id="12" pos="1022" userDrawn="1">
          <p15:clr>
            <a:srgbClr val="F26B43"/>
          </p15:clr>
        </p15:guide>
        <p15:guide id="13" pos="1137" userDrawn="1">
          <p15:clr>
            <a:srgbClr val="F26B43"/>
          </p15:clr>
        </p15:guide>
        <p15:guide id="14" pos="1920" userDrawn="1">
          <p15:clr>
            <a:srgbClr val="F26B43"/>
          </p15:clr>
        </p15:guide>
        <p15:guide id="15" pos="2033" userDrawn="1">
          <p15:clr>
            <a:srgbClr val="F26B43"/>
          </p15:clr>
        </p15:guide>
        <p15:guide id="16" pos="4620" userDrawn="1">
          <p15:clr>
            <a:srgbClr val="F26B43"/>
          </p15:clr>
        </p15:guide>
        <p15:guide id="17" pos="2823" userDrawn="1">
          <p15:clr>
            <a:srgbClr val="F26B43"/>
          </p15:clr>
        </p15:guide>
        <p15:guide id="18" pos="2937" userDrawn="1">
          <p15:clr>
            <a:srgbClr val="F26B43"/>
          </p15:clr>
        </p15:guide>
        <p15:guide id="19" pos="2880" userDrawn="1">
          <p15:clr>
            <a:srgbClr val="F26B43"/>
          </p15:clr>
        </p15:guide>
        <p15:guide id="20" pos="4734" userDrawn="1">
          <p15:clr>
            <a:srgbClr val="F26B43"/>
          </p15:clr>
        </p15:guide>
        <p15:guide id="21" orient="horz" pos="1049" userDrawn="1">
          <p15:clr>
            <a:srgbClr val="F26B43"/>
          </p15:clr>
        </p15:guide>
        <p15:guide id="22" orient="horz" pos="6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noProof="0" dirty="0" err="1" smtClean="0"/>
              <a:t>Leyfisreglugerð</a:t>
            </a:r>
            <a:r>
              <a:rPr lang="en-US" noProof="0" dirty="0" smtClean="0"/>
              <a:t> </a:t>
            </a:r>
            <a:r>
              <a:rPr lang="en-US" noProof="0" dirty="0" err="1" smtClean="0"/>
              <a:t>útgáfa</a:t>
            </a:r>
            <a:r>
              <a:rPr lang="en-US" noProof="0" dirty="0" smtClean="0"/>
              <a:t> </a:t>
            </a:r>
            <a:r>
              <a:rPr lang="en-US" noProof="0" dirty="0" smtClean="0"/>
              <a:t>4.2</a:t>
            </a:r>
            <a:endParaRPr lang="en-US" noProof="0" dirty="0"/>
          </a:p>
        </p:txBody>
      </p:sp>
      <p:sp>
        <p:nvSpPr>
          <p:cNvPr id="4" name="Subtitle 3"/>
          <p:cNvSpPr>
            <a:spLocks noGrp="1"/>
          </p:cNvSpPr>
          <p:nvPr>
            <p:ph type="subTitle" idx="1"/>
          </p:nvPr>
        </p:nvSpPr>
        <p:spPr>
          <a:xfrm>
            <a:off x="376238" y="5864229"/>
            <a:ext cx="5667115" cy="505645"/>
          </a:xfrm>
        </p:spPr>
        <p:txBody>
          <a:bodyPr/>
          <a:lstStyle/>
          <a:p>
            <a:r>
              <a:rPr lang="en-US" dirty="0" err="1" smtClean="0"/>
              <a:t>Áhersluatriði</a:t>
            </a:r>
            <a:r>
              <a:rPr lang="en-US" dirty="0" smtClean="0"/>
              <a:t> </a:t>
            </a:r>
            <a:r>
              <a:rPr lang="en-US" dirty="0" err="1" smtClean="0"/>
              <a:t>vegna</a:t>
            </a:r>
            <a:r>
              <a:rPr lang="en-US" dirty="0" smtClean="0"/>
              <a:t> </a:t>
            </a:r>
            <a:r>
              <a:rPr lang="en-US" dirty="0" err="1" smtClean="0"/>
              <a:t>yfirferðar</a:t>
            </a:r>
            <a:r>
              <a:rPr lang="en-US" dirty="0" smtClean="0"/>
              <a:t> á </a:t>
            </a:r>
            <a:r>
              <a:rPr lang="en-US" dirty="0" err="1" smtClean="0"/>
              <a:t>fjárhagslegum</a:t>
            </a:r>
            <a:r>
              <a:rPr lang="en-US" dirty="0" smtClean="0"/>
              <a:t> </a:t>
            </a:r>
            <a:r>
              <a:rPr lang="en-US" dirty="0" err="1" smtClean="0"/>
              <a:t>þáttum</a:t>
            </a:r>
            <a:endParaRPr lang="en-US" noProof="0" dirty="0"/>
          </a:p>
        </p:txBody>
      </p:sp>
      <p:sp>
        <p:nvSpPr>
          <p:cNvPr id="5" name="Text Placeholder 4"/>
          <p:cNvSpPr>
            <a:spLocks noGrp="1"/>
          </p:cNvSpPr>
          <p:nvPr>
            <p:ph type="body" sz="quarter" idx="10"/>
          </p:nvPr>
        </p:nvSpPr>
        <p:spPr/>
        <p:txBody>
          <a:bodyPr/>
          <a:lstStyle/>
          <a:p>
            <a:r>
              <a:rPr lang="en-US" noProof="0" dirty="0" err="1" smtClean="0"/>
              <a:t>Janúar</a:t>
            </a:r>
            <a:r>
              <a:rPr lang="en-US" noProof="0" dirty="0" smtClean="0"/>
              <a:t> </a:t>
            </a:r>
            <a:r>
              <a:rPr lang="en-US" noProof="0" dirty="0" smtClean="0"/>
              <a:t>2020</a:t>
            </a:r>
            <a:endParaRPr lang="en-US" noProof="0" dirty="0"/>
          </a:p>
        </p:txBody>
      </p:sp>
      <p:sp>
        <p:nvSpPr>
          <p:cNvPr id="2" name="Picture Placeholder 1"/>
          <p:cNvSpPr>
            <a:spLocks noGrp="1"/>
          </p:cNvSpPr>
          <p:nvPr>
            <p:ph type="pic" sz="quarter" idx="11"/>
          </p:nvPr>
        </p:nvSpPr>
        <p:spPr/>
      </p:sp>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23130" y="1121219"/>
            <a:ext cx="4488460" cy="4488460"/>
          </a:xfrm>
          <a:prstGeom prst="rect">
            <a:avLst/>
          </a:prstGeom>
        </p:spPr>
      </p:pic>
    </p:spTree>
    <p:extLst>
      <p:ext uri="{BB962C8B-B14F-4D97-AF65-F5344CB8AC3E}">
        <p14:creationId xmlns:p14="http://schemas.microsoft.com/office/powerpoint/2010/main" val="861957290"/>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3"/>
          </p:nvPr>
        </p:nvSpPr>
        <p:spPr/>
        <p:txBody>
          <a:bodyPr/>
          <a:lstStyle/>
          <a:p>
            <a:endParaRPr lang="en-US" noProof="0" dirty="0"/>
          </a:p>
        </p:txBody>
      </p:sp>
      <p:sp>
        <p:nvSpPr>
          <p:cNvPr id="3" name="Title 2"/>
          <p:cNvSpPr>
            <a:spLocks noGrp="1"/>
          </p:cNvSpPr>
          <p:nvPr>
            <p:ph type="title"/>
          </p:nvPr>
        </p:nvSpPr>
        <p:spPr/>
        <p:txBody>
          <a:bodyPr/>
          <a:lstStyle/>
          <a:p>
            <a:r>
              <a:rPr lang="en-US" noProof="0" dirty="0" err="1" smtClean="0"/>
              <a:t>Athugasemdir</a:t>
            </a:r>
            <a:r>
              <a:rPr lang="en-US" noProof="0" dirty="0" smtClean="0"/>
              <a:t> og </a:t>
            </a:r>
            <a:r>
              <a:rPr lang="en-US" noProof="0" dirty="0" err="1" smtClean="0"/>
              <a:t>ábendingar</a:t>
            </a:r>
            <a:endParaRPr lang="en-US" noProof="0" dirty="0"/>
          </a:p>
        </p:txBody>
      </p:sp>
      <p:sp>
        <p:nvSpPr>
          <p:cNvPr id="8" name="Pentagon 7"/>
          <p:cNvSpPr/>
          <p:nvPr/>
        </p:nvSpPr>
        <p:spPr bwMode="gray">
          <a:xfrm>
            <a:off x="396000" y="1712570"/>
            <a:ext cx="2652000" cy="822960"/>
          </a:xfrm>
          <a:prstGeom prst="homePlat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88900" rIns="88900" bIns="88900" rtlCol="0" anchor="ctr"/>
          <a:lstStyle/>
          <a:p>
            <a:r>
              <a:rPr lang="en-US" sz="1200" dirty="0" err="1" smtClean="0"/>
              <a:t>Sniðmát</a:t>
            </a:r>
            <a:r>
              <a:rPr lang="en-US" sz="1200" dirty="0" smtClean="0"/>
              <a:t> </a:t>
            </a:r>
            <a:r>
              <a:rPr lang="en-US" sz="1200" dirty="0" err="1" smtClean="0"/>
              <a:t>ársreiknings</a:t>
            </a:r>
            <a:endParaRPr lang="en-US" sz="1200" dirty="0"/>
          </a:p>
        </p:txBody>
      </p:sp>
      <p:sp>
        <p:nvSpPr>
          <p:cNvPr id="9" name="Text Placeholder 3"/>
          <p:cNvSpPr txBox="1">
            <a:spLocks/>
          </p:cNvSpPr>
          <p:nvPr/>
        </p:nvSpPr>
        <p:spPr bwMode="gray">
          <a:xfrm>
            <a:off x="3227388" y="3962986"/>
            <a:ext cx="5534892" cy="822960"/>
          </a:xfrm>
          <a:prstGeom prst="rect">
            <a:avLst/>
          </a:prstGeom>
        </p:spPr>
        <p:txBody>
          <a:bodyPr vert="horz" lIns="0" tIns="0" rIns="0" bIns="0" rtlCol="0">
            <a:noAutofit/>
          </a:bodyPr>
          <a:lstStyle/>
          <a:p>
            <a:pPr marL="114300" marR="0" lvl="1" indent="-114300" defTabSz="914400" rtl="0" eaLnBrk="1" fontAlgn="auto" latinLnBrk="0" hangingPunct="1">
              <a:lnSpc>
                <a:spcPct val="100000"/>
              </a:lnSpc>
              <a:spcBef>
                <a:spcPts val="600"/>
              </a:spcBef>
              <a:spcAft>
                <a:spcPts val="0"/>
              </a:spcAft>
              <a:buSzPct val="100000"/>
              <a:buFont typeface="Arial"/>
              <a:buChar char="•"/>
              <a:tabLst/>
              <a:defRPr/>
            </a:pPr>
            <a:r>
              <a:rPr lang="en-US" sz="1100" noProof="0" dirty="0" err="1" smtClean="0"/>
              <a:t>Útistandandi</a:t>
            </a:r>
            <a:r>
              <a:rPr lang="en-US" sz="1100" noProof="0" dirty="0" smtClean="0"/>
              <a:t> </a:t>
            </a:r>
            <a:r>
              <a:rPr lang="en-US" sz="1100" noProof="0" dirty="0" err="1" smtClean="0"/>
              <a:t>kröfur</a:t>
            </a:r>
            <a:r>
              <a:rPr lang="en-US" sz="1100" noProof="0" dirty="0" smtClean="0"/>
              <a:t>/</a:t>
            </a:r>
            <a:r>
              <a:rPr lang="en-US" sz="1100" noProof="0" dirty="0" err="1" smtClean="0"/>
              <a:t>skuldir</a:t>
            </a:r>
            <a:r>
              <a:rPr lang="en-US" sz="1100" noProof="0" dirty="0" smtClean="0"/>
              <a:t> </a:t>
            </a:r>
            <a:r>
              <a:rPr lang="en-US" sz="1100" noProof="0" dirty="0" err="1" smtClean="0"/>
              <a:t>vegna</a:t>
            </a:r>
            <a:r>
              <a:rPr lang="en-US" sz="1100" noProof="0" dirty="0" smtClean="0"/>
              <a:t> </a:t>
            </a:r>
            <a:r>
              <a:rPr lang="en-US" sz="1100" noProof="0" dirty="0" err="1" smtClean="0"/>
              <a:t>leikmannaskipta</a:t>
            </a:r>
            <a:r>
              <a:rPr lang="en-US" sz="1100" noProof="0" dirty="0" smtClean="0"/>
              <a:t> stemma </a:t>
            </a:r>
            <a:r>
              <a:rPr lang="en-US" sz="1100" noProof="0" dirty="0" err="1" smtClean="0"/>
              <a:t>ekki</a:t>
            </a:r>
            <a:r>
              <a:rPr lang="en-US" sz="1100" noProof="0" dirty="0" smtClean="0"/>
              <a:t> á </a:t>
            </a:r>
            <a:r>
              <a:rPr lang="en-US" sz="1100" noProof="0" dirty="0" err="1" smtClean="0"/>
              <a:t>milli</a:t>
            </a:r>
            <a:r>
              <a:rPr lang="en-US" sz="1100" noProof="0" dirty="0" smtClean="0"/>
              <a:t> </a:t>
            </a:r>
            <a:r>
              <a:rPr lang="en-US" sz="1100" noProof="0" dirty="0" err="1" smtClean="0"/>
              <a:t>töflu</a:t>
            </a:r>
            <a:r>
              <a:rPr lang="en-US" sz="1100" noProof="0" dirty="0" smtClean="0"/>
              <a:t> og </a:t>
            </a:r>
            <a:r>
              <a:rPr lang="en-US" sz="1100" noProof="0" dirty="0" err="1" smtClean="0"/>
              <a:t>ársreiknings</a:t>
            </a:r>
            <a:endParaRPr lang="en-US" sz="1100" noProof="0" dirty="0" smtClean="0"/>
          </a:p>
          <a:p>
            <a:pPr marL="571500" lvl="2" indent="-114300">
              <a:spcBef>
                <a:spcPts val="600"/>
              </a:spcBef>
              <a:buSzPct val="100000"/>
              <a:buFont typeface="Arial"/>
              <a:buChar char="•"/>
              <a:defRPr/>
            </a:pPr>
            <a:r>
              <a:rPr lang="en-US" sz="1100" dirty="0"/>
              <a:t>o</a:t>
            </a:r>
            <a:r>
              <a:rPr lang="en-US" sz="1100" noProof="0" dirty="0" smtClean="0"/>
              <a:t>g </a:t>
            </a:r>
            <a:r>
              <a:rPr lang="en-US" sz="1100" noProof="0" dirty="0" err="1" smtClean="0"/>
              <a:t>stundum</a:t>
            </a:r>
            <a:r>
              <a:rPr lang="en-US" sz="1100" noProof="0" dirty="0" smtClean="0"/>
              <a:t> </a:t>
            </a:r>
            <a:r>
              <a:rPr lang="en-US" sz="1100" noProof="0" dirty="0" err="1" smtClean="0"/>
              <a:t>ekki</a:t>
            </a:r>
            <a:r>
              <a:rPr lang="en-US" sz="1100" noProof="0" dirty="0" smtClean="0"/>
              <a:t> á </a:t>
            </a:r>
            <a:r>
              <a:rPr lang="en-US" sz="1100" noProof="0" dirty="0" err="1" smtClean="0"/>
              <a:t>milli</a:t>
            </a:r>
            <a:r>
              <a:rPr lang="en-US" sz="1100" noProof="0" dirty="0" smtClean="0"/>
              <a:t> </a:t>
            </a:r>
            <a:r>
              <a:rPr lang="en-US" sz="1100" noProof="0" dirty="0" err="1" smtClean="0"/>
              <a:t>félaga</a:t>
            </a:r>
            <a:r>
              <a:rPr lang="en-US" sz="1100" noProof="0" dirty="0" smtClean="0"/>
              <a:t> </a:t>
            </a:r>
            <a:r>
              <a:rPr lang="en-US" sz="1100" noProof="0" dirty="0" err="1" smtClean="0"/>
              <a:t>heldur</a:t>
            </a:r>
            <a:r>
              <a:rPr lang="en-US" sz="1100" noProof="0" dirty="0" smtClean="0"/>
              <a:t>…</a:t>
            </a:r>
            <a:endParaRPr kumimoji="0" lang="en-US" sz="1100" b="0" i="0" u="none" strike="noStrike" kern="1200" cap="none" spc="0" normalizeH="0" baseline="0" noProof="0" dirty="0">
              <a:ln>
                <a:noFill/>
              </a:ln>
              <a:effectLst/>
              <a:uLnTx/>
              <a:uFillTx/>
              <a:ea typeface="+mn-ea"/>
              <a:cs typeface="+mn-cs"/>
            </a:endParaRPr>
          </a:p>
        </p:txBody>
      </p:sp>
      <p:sp>
        <p:nvSpPr>
          <p:cNvPr id="10" name="Pentagon 9"/>
          <p:cNvSpPr/>
          <p:nvPr/>
        </p:nvSpPr>
        <p:spPr bwMode="gray">
          <a:xfrm>
            <a:off x="396000" y="4001086"/>
            <a:ext cx="2652000" cy="822960"/>
          </a:xfrm>
          <a:prstGeom prst="homePlat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88900" rIns="88900" bIns="88900" rtlCol="0" anchor="ctr"/>
          <a:lstStyle/>
          <a:p>
            <a:r>
              <a:rPr lang="en-US" sz="1200" dirty="0" err="1" smtClean="0"/>
              <a:t>Leikmannatöflur</a:t>
            </a:r>
            <a:endParaRPr lang="en-US" sz="1200" dirty="0"/>
          </a:p>
        </p:txBody>
      </p:sp>
      <p:sp>
        <p:nvSpPr>
          <p:cNvPr id="11" name="Text Placeholder 3"/>
          <p:cNvSpPr txBox="1">
            <a:spLocks/>
          </p:cNvSpPr>
          <p:nvPr/>
        </p:nvSpPr>
        <p:spPr bwMode="gray">
          <a:xfrm>
            <a:off x="3227388" y="5106921"/>
            <a:ext cx="5534892" cy="822960"/>
          </a:xfrm>
          <a:prstGeom prst="rect">
            <a:avLst/>
          </a:prstGeom>
        </p:spPr>
        <p:txBody>
          <a:bodyPr vert="horz" lIns="0" tIns="0" rIns="0" bIns="0" rtlCol="0">
            <a:noAutofit/>
          </a:bodyPr>
          <a:lstStyle/>
          <a:p>
            <a:pPr marL="114300" marR="0" lvl="1" indent="-114300" defTabSz="914400" rtl="0" eaLnBrk="1" fontAlgn="auto" latinLnBrk="0" hangingPunct="1">
              <a:lnSpc>
                <a:spcPct val="100000"/>
              </a:lnSpc>
              <a:spcBef>
                <a:spcPts val="600"/>
              </a:spcBef>
              <a:spcAft>
                <a:spcPts val="0"/>
              </a:spcAft>
              <a:buSzPct val="100000"/>
              <a:buFont typeface="Arial"/>
              <a:buChar char="•"/>
              <a:tabLst/>
              <a:defRPr/>
            </a:pPr>
            <a:r>
              <a:rPr kumimoji="0" lang="en-US" sz="1100" b="0" i="0" u="none" strike="noStrike" kern="1200" cap="none" spc="0" normalizeH="0" baseline="0" noProof="0" dirty="0" err="1" smtClean="0">
                <a:ln>
                  <a:noFill/>
                </a:ln>
                <a:effectLst/>
                <a:uLnTx/>
                <a:uFillTx/>
                <a:ea typeface="+mn-ea"/>
                <a:cs typeface="+mn-cs"/>
              </a:rPr>
              <a:t>Háar</a:t>
            </a:r>
            <a:r>
              <a:rPr kumimoji="0" lang="en-US" sz="1100" b="0" i="0" u="none" strike="noStrike" kern="1200" cap="none" spc="0" normalizeH="0" baseline="0" noProof="0" dirty="0" smtClean="0">
                <a:ln>
                  <a:noFill/>
                </a:ln>
                <a:effectLst/>
                <a:uLnTx/>
                <a:uFillTx/>
                <a:ea typeface="+mn-ea"/>
                <a:cs typeface="+mn-cs"/>
              </a:rPr>
              <a:t> </a:t>
            </a:r>
            <a:r>
              <a:rPr kumimoji="0" lang="en-US" sz="1100" b="0" i="0" u="none" strike="noStrike" kern="1200" cap="none" spc="0" normalizeH="0" baseline="0" noProof="0" dirty="0" err="1" smtClean="0">
                <a:ln>
                  <a:noFill/>
                </a:ln>
                <a:effectLst/>
                <a:uLnTx/>
                <a:uFillTx/>
                <a:ea typeface="+mn-ea"/>
                <a:cs typeface="+mn-cs"/>
              </a:rPr>
              <a:t>fjárhæðir</a:t>
            </a:r>
            <a:r>
              <a:rPr kumimoji="0" lang="en-US" sz="1100" b="0" i="0" u="none" strike="noStrike" kern="1200" cap="none" spc="0" normalizeH="0" baseline="0" noProof="0" dirty="0" smtClean="0">
                <a:ln>
                  <a:noFill/>
                </a:ln>
                <a:effectLst/>
                <a:uLnTx/>
                <a:uFillTx/>
                <a:ea typeface="+mn-ea"/>
                <a:cs typeface="+mn-cs"/>
              </a:rPr>
              <a:t> oft </a:t>
            </a:r>
            <a:r>
              <a:rPr kumimoji="0" lang="en-US" sz="1100" b="0" i="0" u="none" strike="noStrike" kern="1200" cap="none" spc="0" normalizeH="0" baseline="0" noProof="0" dirty="0" err="1" smtClean="0">
                <a:ln>
                  <a:noFill/>
                </a:ln>
                <a:effectLst/>
                <a:uLnTx/>
                <a:uFillTx/>
                <a:ea typeface="+mn-ea"/>
                <a:cs typeface="+mn-cs"/>
              </a:rPr>
              <a:t>ekki</a:t>
            </a:r>
            <a:r>
              <a:rPr kumimoji="0" lang="en-US" sz="1100" b="0" i="0" u="none" strike="noStrike" kern="1200" cap="none" spc="0" normalizeH="0" baseline="0" noProof="0" dirty="0" smtClean="0">
                <a:ln>
                  <a:noFill/>
                </a:ln>
                <a:effectLst/>
                <a:uLnTx/>
                <a:uFillTx/>
                <a:ea typeface="+mn-ea"/>
                <a:cs typeface="+mn-cs"/>
              </a:rPr>
              <a:t> </a:t>
            </a:r>
            <a:r>
              <a:rPr kumimoji="0" lang="en-US" sz="1100" b="0" i="0" u="none" strike="noStrike" kern="1200" cap="none" spc="0" normalizeH="0" baseline="0" noProof="0" dirty="0" err="1" smtClean="0">
                <a:ln>
                  <a:noFill/>
                </a:ln>
                <a:effectLst/>
                <a:uLnTx/>
                <a:uFillTx/>
                <a:ea typeface="+mn-ea"/>
                <a:cs typeface="+mn-cs"/>
              </a:rPr>
              <a:t>sundurliðaðar</a:t>
            </a:r>
            <a:r>
              <a:rPr kumimoji="0" lang="en-US" sz="1100" b="0" i="0" u="none" strike="noStrike" kern="1200" cap="none" spc="0" normalizeH="0" baseline="0" noProof="0" dirty="0" smtClean="0">
                <a:ln>
                  <a:noFill/>
                </a:ln>
                <a:effectLst/>
                <a:uLnTx/>
                <a:uFillTx/>
                <a:ea typeface="+mn-ea"/>
                <a:cs typeface="+mn-cs"/>
              </a:rPr>
              <a:t>, </a:t>
            </a:r>
            <a:r>
              <a:rPr kumimoji="0" lang="en-US" sz="1100" b="0" i="0" u="none" strike="noStrike" kern="1200" cap="none" spc="0" normalizeH="0" baseline="0" noProof="0" dirty="0" err="1" smtClean="0">
                <a:ln>
                  <a:noFill/>
                </a:ln>
                <a:effectLst/>
                <a:uLnTx/>
                <a:uFillTx/>
                <a:ea typeface="+mn-ea"/>
                <a:cs typeface="+mn-cs"/>
              </a:rPr>
              <a:t>heldur</a:t>
            </a:r>
            <a:r>
              <a:rPr kumimoji="0" lang="en-US" sz="1100" b="0" i="0" u="none" strike="noStrike" kern="1200" cap="none" spc="0" normalizeH="0" noProof="0" dirty="0" smtClean="0">
                <a:ln>
                  <a:noFill/>
                </a:ln>
                <a:effectLst/>
                <a:uLnTx/>
                <a:uFillTx/>
                <a:ea typeface="+mn-ea"/>
                <a:cs typeface="+mn-cs"/>
              </a:rPr>
              <a:t> </a:t>
            </a:r>
            <a:r>
              <a:rPr kumimoji="0" lang="en-US" sz="1100" b="0" i="0" u="none" strike="noStrike" kern="1200" cap="none" spc="0" normalizeH="0" noProof="0" dirty="0" err="1" smtClean="0">
                <a:ln>
                  <a:noFill/>
                </a:ln>
                <a:effectLst/>
                <a:uLnTx/>
                <a:uFillTx/>
                <a:ea typeface="+mn-ea"/>
                <a:cs typeface="+mn-cs"/>
              </a:rPr>
              <a:t>færðar</a:t>
            </a:r>
            <a:r>
              <a:rPr kumimoji="0" lang="en-US" sz="1100" b="0" i="0" u="none" strike="noStrike" kern="1200" cap="none" spc="0" normalizeH="0" noProof="0" dirty="0" smtClean="0">
                <a:ln>
                  <a:noFill/>
                </a:ln>
                <a:effectLst/>
                <a:uLnTx/>
                <a:uFillTx/>
                <a:ea typeface="+mn-ea"/>
                <a:cs typeface="+mn-cs"/>
              </a:rPr>
              <a:t> </a:t>
            </a:r>
            <a:r>
              <a:rPr kumimoji="0" lang="en-US" sz="1100" b="0" i="0" u="none" strike="noStrike" kern="1200" cap="none" spc="0" normalizeH="0" noProof="0" dirty="0" err="1" smtClean="0">
                <a:ln>
                  <a:noFill/>
                </a:ln>
                <a:effectLst/>
                <a:uLnTx/>
                <a:uFillTx/>
                <a:ea typeface="+mn-ea"/>
                <a:cs typeface="+mn-cs"/>
              </a:rPr>
              <a:t>sem</a:t>
            </a:r>
            <a:r>
              <a:rPr kumimoji="0" lang="en-US" sz="1100" b="0" i="0" u="none" strike="noStrike" kern="1200" cap="none" spc="0" normalizeH="0" noProof="0" dirty="0" smtClean="0">
                <a:ln>
                  <a:noFill/>
                </a:ln>
                <a:effectLst/>
                <a:uLnTx/>
                <a:uFillTx/>
                <a:ea typeface="+mn-ea"/>
                <a:cs typeface="+mn-cs"/>
              </a:rPr>
              <a:t>:</a:t>
            </a:r>
          </a:p>
          <a:p>
            <a:pPr marL="571500" lvl="2" indent="-114300">
              <a:spcBef>
                <a:spcPts val="600"/>
              </a:spcBef>
              <a:buSzPct val="100000"/>
              <a:buFont typeface="Arial"/>
              <a:buChar char="•"/>
              <a:defRPr/>
            </a:pPr>
            <a:r>
              <a:rPr lang="en-US" sz="1100" baseline="0" dirty="0" err="1" smtClean="0"/>
              <a:t>Aðrar</a:t>
            </a:r>
            <a:r>
              <a:rPr lang="en-US" sz="1100" dirty="0" smtClean="0"/>
              <a:t> </a:t>
            </a:r>
            <a:r>
              <a:rPr lang="en-US" sz="1100" dirty="0" err="1" smtClean="0"/>
              <a:t>tekjur</a:t>
            </a:r>
            <a:endParaRPr lang="en-US" sz="1100" dirty="0" smtClean="0"/>
          </a:p>
          <a:p>
            <a:pPr marL="571500" lvl="2" indent="-114300">
              <a:spcBef>
                <a:spcPts val="600"/>
              </a:spcBef>
              <a:buSzPct val="100000"/>
              <a:buFont typeface="Arial"/>
              <a:buChar char="•"/>
              <a:defRPr/>
            </a:pPr>
            <a:r>
              <a:rPr lang="en-US" sz="1100" dirty="0" err="1" smtClean="0"/>
              <a:t>Aðrar</a:t>
            </a:r>
            <a:r>
              <a:rPr lang="en-US" sz="1100" dirty="0" smtClean="0"/>
              <a:t> </a:t>
            </a:r>
            <a:r>
              <a:rPr lang="en-US" sz="1100" dirty="0" err="1" smtClean="0"/>
              <a:t>skammtímaskuldir</a:t>
            </a:r>
            <a:endParaRPr lang="en-US" sz="1100" dirty="0" smtClean="0"/>
          </a:p>
          <a:p>
            <a:pPr marL="571500" lvl="2" indent="-114300">
              <a:spcBef>
                <a:spcPts val="600"/>
              </a:spcBef>
              <a:buSzPct val="100000"/>
              <a:buFont typeface="Arial"/>
              <a:buChar char="•"/>
              <a:defRPr/>
            </a:pPr>
            <a:r>
              <a:rPr lang="en-US" sz="1100" dirty="0" err="1" smtClean="0"/>
              <a:t>Aðrar</a:t>
            </a:r>
            <a:r>
              <a:rPr lang="en-US" sz="1100" dirty="0" smtClean="0"/>
              <a:t> </a:t>
            </a:r>
            <a:r>
              <a:rPr lang="en-US" sz="1100" dirty="0" err="1" smtClean="0"/>
              <a:t>skammtímakröfur</a:t>
            </a:r>
            <a:endParaRPr lang="en-US" sz="1100" dirty="0" smtClean="0"/>
          </a:p>
        </p:txBody>
      </p:sp>
      <p:sp>
        <p:nvSpPr>
          <p:cNvPr id="12" name="Pentagon 11"/>
          <p:cNvSpPr/>
          <p:nvPr/>
        </p:nvSpPr>
        <p:spPr bwMode="gray">
          <a:xfrm>
            <a:off x="396000" y="5145021"/>
            <a:ext cx="2652000" cy="822960"/>
          </a:xfrm>
          <a:prstGeom prst="homePlat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88900" rIns="88900" bIns="88900" rtlCol="0" anchor="ctr"/>
          <a:lstStyle/>
          <a:p>
            <a:r>
              <a:rPr lang="en-US" sz="1200" dirty="0" smtClean="0"/>
              <a:t>“</a:t>
            </a:r>
            <a:r>
              <a:rPr lang="en-US" sz="1200" dirty="0" err="1" smtClean="0"/>
              <a:t>Annað</a:t>
            </a:r>
            <a:r>
              <a:rPr lang="en-US" sz="1200" dirty="0" smtClean="0"/>
              <a:t>”</a:t>
            </a:r>
            <a:endParaRPr lang="en-US" sz="1200" dirty="0"/>
          </a:p>
        </p:txBody>
      </p:sp>
      <p:sp>
        <p:nvSpPr>
          <p:cNvPr id="13" name="Text Placeholder 3"/>
          <p:cNvSpPr txBox="1">
            <a:spLocks/>
          </p:cNvSpPr>
          <p:nvPr/>
        </p:nvSpPr>
        <p:spPr bwMode="gray">
          <a:xfrm>
            <a:off x="3227388" y="1681190"/>
            <a:ext cx="5534892" cy="882942"/>
          </a:xfrm>
          <a:prstGeom prst="rect">
            <a:avLst/>
          </a:prstGeom>
        </p:spPr>
        <p:txBody>
          <a:bodyPr vert="horz" lIns="0" tIns="0" rIns="0" bIns="0" rtlCol="0">
            <a:noAutofit/>
          </a:bodyPr>
          <a:lstStyle/>
          <a:p>
            <a:pPr marL="114300" lvl="1" indent="-114300">
              <a:spcBef>
                <a:spcPts val="600"/>
              </a:spcBef>
              <a:buSzPct val="100000"/>
              <a:buFont typeface="Arial"/>
              <a:buChar char="•"/>
              <a:defRPr/>
            </a:pPr>
            <a:r>
              <a:rPr kumimoji="0" lang="en-US" sz="1100" b="0" i="0" u="none" strike="noStrike" kern="1200" cap="none" spc="0" normalizeH="0" baseline="0" noProof="0" dirty="0" err="1" smtClean="0">
                <a:ln>
                  <a:noFill/>
                </a:ln>
                <a:effectLst/>
                <a:uLnTx/>
                <a:uFillTx/>
                <a:ea typeface="+mn-ea"/>
                <a:cs typeface="+mn-cs"/>
              </a:rPr>
              <a:t>Öll</a:t>
            </a:r>
            <a:r>
              <a:rPr kumimoji="0" lang="en-US" sz="1100" b="0" i="0" u="none" strike="noStrike" kern="1200" cap="none" spc="0" normalizeH="0" baseline="0" noProof="0" dirty="0" smtClean="0">
                <a:ln>
                  <a:noFill/>
                </a:ln>
                <a:effectLst/>
                <a:uLnTx/>
                <a:uFillTx/>
                <a:ea typeface="+mn-ea"/>
                <a:cs typeface="+mn-cs"/>
              </a:rPr>
              <a:t> </a:t>
            </a:r>
            <a:r>
              <a:rPr kumimoji="0" lang="en-US" sz="1100" b="0" i="0" u="none" strike="noStrike" kern="1200" cap="none" spc="0" normalizeH="0" baseline="0" noProof="0" dirty="0" err="1" smtClean="0">
                <a:ln>
                  <a:noFill/>
                </a:ln>
                <a:effectLst/>
                <a:uLnTx/>
                <a:uFillTx/>
                <a:ea typeface="+mn-ea"/>
                <a:cs typeface="+mn-cs"/>
              </a:rPr>
              <a:t>félög</a:t>
            </a:r>
            <a:r>
              <a:rPr kumimoji="0" lang="en-US" sz="1100" b="0" i="0" u="none" strike="noStrike" kern="1200" cap="none" spc="0" normalizeH="0" baseline="0" noProof="0" dirty="0" smtClean="0">
                <a:ln>
                  <a:noFill/>
                </a:ln>
                <a:effectLst/>
                <a:uLnTx/>
                <a:uFillTx/>
                <a:ea typeface="+mn-ea"/>
                <a:cs typeface="+mn-cs"/>
              </a:rPr>
              <a:t> </a:t>
            </a:r>
            <a:r>
              <a:rPr kumimoji="0" lang="en-US" sz="1100" b="0" i="0" u="none" strike="noStrike" kern="1200" cap="none" spc="0" normalizeH="0" baseline="0" noProof="0" dirty="0" err="1" smtClean="0">
                <a:ln>
                  <a:noFill/>
                </a:ln>
                <a:effectLst/>
                <a:uLnTx/>
                <a:uFillTx/>
                <a:ea typeface="+mn-ea"/>
                <a:cs typeface="+mn-cs"/>
              </a:rPr>
              <a:t>þurf</a:t>
            </a:r>
            <a:r>
              <a:rPr lang="en-US" sz="1100" dirty="0" smtClean="0"/>
              <a:t>a </a:t>
            </a:r>
            <a:r>
              <a:rPr lang="en-US" sz="1100" dirty="0" err="1" smtClean="0"/>
              <a:t>að</a:t>
            </a:r>
            <a:r>
              <a:rPr lang="en-US" sz="1100" dirty="0" smtClean="0"/>
              <a:t> </a:t>
            </a:r>
            <a:r>
              <a:rPr lang="en-US" sz="1100" dirty="0" err="1" smtClean="0"/>
              <a:t>skila</a:t>
            </a:r>
            <a:r>
              <a:rPr lang="en-US" sz="1100" dirty="0" smtClean="0"/>
              <a:t> </a:t>
            </a:r>
            <a:r>
              <a:rPr lang="en-US" sz="1100" dirty="0" err="1" smtClean="0"/>
              <a:t>ársreikningi</a:t>
            </a:r>
            <a:r>
              <a:rPr lang="en-US" sz="1100" dirty="0" smtClean="0"/>
              <a:t> </a:t>
            </a:r>
            <a:r>
              <a:rPr lang="en-US" sz="1100" dirty="0" err="1" smtClean="0"/>
              <a:t>m.v</a:t>
            </a:r>
            <a:r>
              <a:rPr lang="en-US" sz="1100" dirty="0" smtClean="0"/>
              <a:t>. </a:t>
            </a:r>
            <a:r>
              <a:rPr lang="en-US" sz="1100" dirty="0" err="1" smtClean="0"/>
              <a:t>sniðmát</a:t>
            </a:r>
            <a:r>
              <a:rPr lang="en-US" sz="1100" dirty="0" smtClean="0"/>
              <a:t> KSÍ</a:t>
            </a:r>
          </a:p>
          <a:p>
            <a:pPr marL="571500" lvl="2" indent="-114300">
              <a:spcBef>
                <a:spcPts val="600"/>
              </a:spcBef>
              <a:buSzPct val="100000"/>
              <a:buFont typeface="Arial"/>
              <a:buChar char="•"/>
              <a:defRPr/>
            </a:pPr>
            <a:r>
              <a:rPr lang="en-US" sz="1100" dirty="0" err="1"/>
              <a:t>Óþarfi</a:t>
            </a:r>
            <a:r>
              <a:rPr lang="en-US" sz="1100" dirty="0"/>
              <a:t> </a:t>
            </a:r>
            <a:r>
              <a:rPr lang="en-US" sz="1100" dirty="0" err="1"/>
              <a:t>að</a:t>
            </a:r>
            <a:r>
              <a:rPr lang="en-US" sz="1100" dirty="0"/>
              <a:t> </a:t>
            </a:r>
            <a:r>
              <a:rPr lang="en-US" sz="1100" dirty="0" err="1"/>
              <a:t>skila</a:t>
            </a:r>
            <a:r>
              <a:rPr lang="en-US" sz="1100" dirty="0"/>
              <a:t> </a:t>
            </a:r>
            <a:r>
              <a:rPr lang="en-US" sz="1100" dirty="0" err="1"/>
              <a:t>öðrum</a:t>
            </a:r>
            <a:r>
              <a:rPr lang="en-US" sz="1100" dirty="0"/>
              <a:t> </a:t>
            </a:r>
            <a:r>
              <a:rPr lang="en-US" sz="1100" dirty="0" err="1"/>
              <a:t>útgáfum</a:t>
            </a:r>
            <a:r>
              <a:rPr lang="en-US" sz="1100" dirty="0"/>
              <a:t> – </a:t>
            </a:r>
            <a:r>
              <a:rPr lang="en-US" sz="1100" dirty="0" err="1"/>
              <a:t>þær</a:t>
            </a:r>
            <a:r>
              <a:rPr lang="en-US" sz="1100" dirty="0"/>
              <a:t> </a:t>
            </a:r>
            <a:r>
              <a:rPr lang="en-US" sz="1100" dirty="0" err="1"/>
              <a:t>verða</a:t>
            </a:r>
            <a:r>
              <a:rPr lang="en-US" sz="1100" dirty="0"/>
              <a:t> </a:t>
            </a:r>
            <a:r>
              <a:rPr lang="en-US" sz="1100" dirty="0" err="1"/>
              <a:t>ekki</a:t>
            </a:r>
            <a:r>
              <a:rPr lang="en-US" sz="1100" dirty="0"/>
              <a:t> </a:t>
            </a:r>
            <a:r>
              <a:rPr lang="en-US" sz="1100" dirty="0" err="1"/>
              <a:t>notaðar</a:t>
            </a:r>
            <a:r>
              <a:rPr lang="en-US" sz="1100" dirty="0"/>
              <a:t> </a:t>
            </a:r>
            <a:r>
              <a:rPr lang="en-US" sz="1100" dirty="0" err="1"/>
              <a:t>við</a:t>
            </a:r>
            <a:r>
              <a:rPr lang="en-US" sz="1100" dirty="0"/>
              <a:t> </a:t>
            </a:r>
            <a:r>
              <a:rPr lang="en-US" sz="1100" dirty="0" err="1"/>
              <a:t>yfirferð</a:t>
            </a:r>
            <a:endParaRPr lang="en-US" sz="1100" dirty="0"/>
          </a:p>
          <a:p>
            <a:pPr marL="571500" lvl="2" indent="-114300">
              <a:spcBef>
                <a:spcPts val="600"/>
              </a:spcBef>
              <a:buSzPct val="100000"/>
              <a:buFont typeface="Arial"/>
              <a:buChar char="•"/>
              <a:defRPr/>
            </a:pPr>
            <a:r>
              <a:rPr lang="en-US" sz="1100" dirty="0" err="1"/>
              <a:t>Gæta</a:t>
            </a:r>
            <a:r>
              <a:rPr lang="en-US" sz="1100" dirty="0"/>
              <a:t> </a:t>
            </a:r>
            <a:r>
              <a:rPr lang="en-US" sz="1100" dirty="0" err="1"/>
              <a:t>þess</a:t>
            </a:r>
            <a:r>
              <a:rPr lang="en-US" sz="1100" dirty="0"/>
              <a:t> </a:t>
            </a:r>
            <a:r>
              <a:rPr lang="en-US" sz="1100" dirty="0" err="1"/>
              <a:t>að</a:t>
            </a:r>
            <a:r>
              <a:rPr lang="en-US" sz="1100" dirty="0"/>
              <a:t> </a:t>
            </a:r>
            <a:r>
              <a:rPr lang="en-US" sz="1100" dirty="0" err="1"/>
              <a:t>sniðmát</a:t>
            </a:r>
            <a:r>
              <a:rPr lang="en-US" sz="1100" dirty="0"/>
              <a:t> KSÍ </a:t>
            </a:r>
            <a:r>
              <a:rPr lang="en-US" sz="1100" dirty="0" err="1"/>
              <a:t>sé</a:t>
            </a:r>
            <a:r>
              <a:rPr lang="en-US" sz="1100" dirty="0"/>
              <a:t> </a:t>
            </a:r>
            <a:r>
              <a:rPr lang="en-US" sz="1100" dirty="0" err="1"/>
              <a:t>ársreikningur</a:t>
            </a:r>
            <a:r>
              <a:rPr lang="en-US" sz="1100" dirty="0"/>
              <a:t> </a:t>
            </a:r>
            <a:r>
              <a:rPr lang="en-US" sz="1100" dirty="0" err="1"/>
              <a:t>sem</a:t>
            </a:r>
            <a:r>
              <a:rPr lang="en-US" sz="1100" dirty="0"/>
              <a:t> </a:t>
            </a:r>
            <a:r>
              <a:rPr lang="en-US" sz="1100" dirty="0" err="1"/>
              <a:t>endurskoðandi</a:t>
            </a:r>
            <a:r>
              <a:rPr lang="en-US" sz="1100" dirty="0"/>
              <a:t> </a:t>
            </a:r>
            <a:r>
              <a:rPr lang="en-US" sz="1100" dirty="0" err="1" smtClean="0"/>
              <a:t>áritar</a:t>
            </a:r>
            <a:endParaRPr lang="en-US" sz="1100" dirty="0" smtClean="0"/>
          </a:p>
          <a:p>
            <a:pPr marL="114300" lvl="1" indent="-114300">
              <a:spcBef>
                <a:spcPts val="600"/>
              </a:spcBef>
              <a:buSzPct val="100000"/>
              <a:buFont typeface="Arial"/>
              <a:buChar char="•"/>
              <a:defRPr/>
            </a:pPr>
            <a:r>
              <a:rPr lang="en-US" sz="1100" dirty="0" err="1" smtClean="0"/>
              <a:t>Sundurliðun</a:t>
            </a:r>
            <a:r>
              <a:rPr lang="en-US" sz="1100" dirty="0" smtClean="0"/>
              <a:t> á </a:t>
            </a:r>
            <a:r>
              <a:rPr lang="en-US" sz="1100" dirty="0" err="1" smtClean="0"/>
              <a:t>styrkjum</a:t>
            </a:r>
            <a:r>
              <a:rPr lang="en-US" sz="1100" dirty="0" smtClean="0"/>
              <a:t> </a:t>
            </a:r>
            <a:r>
              <a:rPr lang="en-US" sz="1100" dirty="0" err="1" smtClean="0"/>
              <a:t>frá</a:t>
            </a:r>
            <a:r>
              <a:rPr lang="en-US" sz="1100" dirty="0" smtClean="0"/>
              <a:t> KSÍ/UEFA/FIFA </a:t>
            </a:r>
            <a:r>
              <a:rPr lang="en-US" sz="1100" dirty="0" err="1" smtClean="0"/>
              <a:t>er</a:t>
            </a:r>
            <a:r>
              <a:rPr lang="en-US" sz="1100" dirty="0" smtClean="0"/>
              <a:t> </a:t>
            </a:r>
            <a:r>
              <a:rPr lang="en-US" sz="1100" dirty="0" err="1" smtClean="0"/>
              <a:t>mikilvæg</a:t>
            </a:r>
            <a:endParaRPr kumimoji="0" lang="en-US" sz="1100" b="0" i="0" u="none" strike="noStrike" kern="1200" cap="none" spc="0" normalizeH="0" noProof="0" dirty="0" smtClean="0">
              <a:ln>
                <a:noFill/>
              </a:ln>
              <a:effectLst/>
              <a:uLnTx/>
              <a:uFillTx/>
              <a:ea typeface="+mn-ea"/>
              <a:cs typeface="+mn-cs"/>
            </a:endParaRPr>
          </a:p>
        </p:txBody>
      </p:sp>
      <p:sp>
        <p:nvSpPr>
          <p:cNvPr id="14" name="Pentagon 13"/>
          <p:cNvSpPr/>
          <p:nvPr/>
        </p:nvSpPr>
        <p:spPr bwMode="gray">
          <a:xfrm>
            <a:off x="396000" y="2856828"/>
            <a:ext cx="2652000" cy="822960"/>
          </a:xfrm>
          <a:prstGeom prst="homePlat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88900" rIns="88900" bIns="88900" rtlCol="0" anchor="ctr"/>
          <a:lstStyle/>
          <a:p>
            <a:r>
              <a:rPr lang="en-US" sz="1200" dirty="0" err="1" smtClean="0"/>
              <a:t>Vantar</a:t>
            </a:r>
            <a:r>
              <a:rPr lang="en-US" sz="1200" dirty="0" smtClean="0"/>
              <a:t> </a:t>
            </a:r>
            <a:r>
              <a:rPr lang="en-US" sz="1200" dirty="0" err="1" smtClean="0"/>
              <a:t>mikið</a:t>
            </a:r>
            <a:r>
              <a:rPr lang="en-US" sz="1200" dirty="0" smtClean="0"/>
              <a:t> </a:t>
            </a:r>
            <a:r>
              <a:rPr lang="en-US" sz="1200" dirty="0" err="1" smtClean="0"/>
              <a:t>af</a:t>
            </a:r>
            <a:r>
              <a:rPr lang="en-US" sz="1200" dirty="0" smtClean="0"/>
              <a:t> </a:t>
            </a:r>
            <a:r>
              <a:rPr lang="en-US" sz="1200" dirty="0" err="1" smtClean="0"/>
              <a:t>gögnum</a:t>
            </a:r>
            <a:r>
              <a:rPr lang="en-US" sz="1200" dirty="0" smtClean="0"/>
              <a:t> í </a:t>
            </a:r>
            <a:r>
              <a:rPr lang="en-US" sz="1200" dirty="0" err="1" smtClean="0"/>
              <a:t>fyrstu</a:t>
            </a:r>
            <a:r>
              <a:rPr lang="en-US" sz="1200" dirty="0" smtClean="0"/>
              <a:t> </a:t>
            </a:r>
            <a:r>
              <a:rPr lang="en-US" sz="1200" dirty="0" err="1" smtClean="0"/>
              <a:t>yfirferð</a:t>
            </a:r>
            <a:endParaRPr lang="en-US" sz="1200" dirty="0"/>
          </a:p>
        </p:txBody>
      </p:sp>
      <p:sp>
        <p:nvSpPr>
          <p:cNvPr id="15" name="Text Placeholder 3"/>
          <p:cNvSpPr txBox="1">
            <a:spLocks/>
          </p:cNvSpPr>
          <p:nvPr/>
        </p:nvSpPr>
        <p:spPr bwMode="gray">
          <a:xfrm>
            <a:off x="3227388" y="2818727"/>
            <a:ext cx="5534892" cy="963563"/>
          </a:xfrm>
          <a:prstGeom prst="rect">
            <a:avLst/>
          </a:prstGeom>
        </p:spPr>
        <p:txBody>
          <a:bodyPr vert="horz" lIns="0" tIns="0" rIns="0" bIns="0" rtlCol="0">
            <a:noAutofit/>
          </a:bodyPr>
          <a:lstStyle/>
          <a:p>
            <a:pPr marL="114300" marR="0" lvl="1" indent="-114300" defTabSz="914400" rtl="0" eaLnBrk="1" fontAlgn="auto" latinLnBrk="0" hangingPunct="1">
              <a:lnSpc>
                <a:spcPct val="100000"/>
              </a:lnSpc>
              <a:spcBef>
                <a:spcPts val="600"/>
              </a:spcBef>
              <a:spcAft>
                <a:spcPts val="0"/>
              </a:spcAft>
              <a:buSzPct val="100000"/>
              <a:buFont typeface="Arial"/>
              <a:buChar char="•"/>
              <a:tabLst/>
              <a:defRPr/>
            </a:pPr>
            <a:r>
              <a:rPr kumimoji="0" lang="en-US" sz="1100" b="0" i="0" u="none" strike="noStrike" kern="1200" cap="none" spc="0" normalizeH="0" baseline="0" noProof="0" dirty="0" err="1" smtClean="0">
                <a:ln>
                  <a:noFill/>
                </a:ln>
                <a:effectLst/>
                <a:uLnTx/>
                <a:uFillTx/>
                <a:ea typeface="+mn-ea"/>
                <a:cs typeface="+mn-cs"/>
              </a:rPr>
              <a:t>Ráðningarbréf</a:t>
            </a:r>
            <a:endParaRPr kumimoji="0" lang="en-US" sz="1100" b="0" i="0" u="none" strike="noStrike" kern="1200" cap="none" spc="0" normalizeH="0" baseline="0" noProof="0" dirty="0" smtClean="0">
              <a:ln>
                <a:noFill/>
              </a:ln>
              <a:effectLst/>
              <a:uLnTx/>
              <a:uFillTx/>
              <a:ea typeface="+mn-ea"/>
              <a:cs typeface="+mn-cs"/>
            </a:endParaRPr>
          </a:p>
          <a:p>
            <a:pPr marL="114300" marR="0" lvl="1" indent="-114300" defTabSz="914400" rtl="0" eaLnBrk="1" fontAlgn="auto" latinLnBrk="0" hangingPunct="1">
              <a:lnSpc>
                <a:spcPct val="100000"/>
              </a:lnSpc>
              <a:spcBef>
                <a:spcPts val="600"/>
              </a:spcBef>
              <a:spcAft>
                <a:spcPts val="0"/>
              </a:spcAft>
              <a:buSzPct val="100000"/>
              <a:buFont typeface="Arial"/>
              <a:buChar char="•"/>
              <a:tabLst/>
              <a:defRPr/>
            </a:pPr>
            <a:r>
              <a:rPr lang="en-US" sz="1100" dirty="0" err="1" smtClean="0"/>
              <a:t>Staðfestingarbréf</a:t>
            </a:r>
            <a:endParaRPr lang="en-US" sz="1100" dirty="0" smtClean="0"/>
          </a:p>
          <a:p>
            <a:pPr marL="114300" marR="0" lvl="1" indent="-114300" defTabSz="914400" rtl="0" eaLnBrk="1" fontAlgn="auto" latinLnBrk="0" hangingPunct="1">
              <a:lnSpc>
                <a:spcPct val="100000"/>
              </a:lnSpc>
              <a:spcBef>
                <a:spcPts val="600"/>
              </a:spcBef>
              <a:spcAft>
                <a:spcPts val="0"/>
              </a:spcAft>
              <a:buSzPct val="100000"/>
              <a:buFont typeface="Arial"/>
              <a:buChar char="•"/>
              <a:tabLst/>
              <a:defRPr/>
            </a:pPr>
            <a:r>
              <a:rPr kumimoji="0" lang="en-US" sz="1100" b="0" i="0" u="none" strike="noStrike" kern="1200" cap="none" spc="0" normalizeH="0" baseline="0" noProof="0" dirty="0" err="1" smtClean="0">
                <a:ln>
                  <a:noFill/>
                </a:ln>
                <a:effectLst/>
                <a:uLnTx/>
                <a:uFillTx/>
                <a:ea typeface="+mn-ea"/>
                <a:cs typeface="+mn-cs"/>
              </a:rPr>
              <a:t>Gögn</a:t>
            </a:r>
            <a:r>
              <a:rPr kumimoji="0" lang="en-US" sz="1100" b="0" i="0" u="none" strike="noStrike" kern="1200" cap="none" spc="0" normalizeH="0" baseline="0" noProof="0" dirty="0" smtClean="0">
                <a:ln>
                  <a:noFill/>
                </a:ln>
                <a:effectLst/>
                <a:uLnTx/>
                <a:uFillTx/>
                <a:ea typeface="+mn-ea"/>
                <a:cs typeface="+mn-cs"/>
              </a:rPr>
              <a:t> </a:t>
            </a:r>
            <a:r>
              <a:rPr kumimoji="0" lang="en-US" sz="1100" b="0" i="0" u="none" strike="noStrike" kern="1200" cap="none" spc="0" normalizeH="0" baseline="0" noProof="0" dirty="0" err="1" smtClean="0">
                <a:ln>
                  <a:noFill/>
                </a:ln>
                <a:effectLst/>
                <a:uLnTx/>
                <a:uFillTx/>
                <a:ea typeface="+mn-ea"/>
                <a:cs typeface="+mn-cs"/>
              </a:rPr>
              <a:t>ekki</a:t>
            </a:r>
            <a:r>
              <a:rPr kumimoji="0" lang="en-US" sz="1100" b="0" i="0" u="none" strike="noStrike" kern="1200" cap="none" spc="0" normalizeH="0" baseline="0" noProof="0" dirty="0" smtClean="0">
                <a:ln>
                  <a:noFill/>
                </a:ln>
                <a:effectLst/>
                <a:uLnTx/>
                <a:uFillTx/>
                <a:ea typeface="+mn-ea"/>
                <a:cs typeface="+mn-cs"/>
              </a:rPr>
              <a:t> </a:t>
            </a:r>
            <a:r>
              <a:rPr kumimoji="0" lang="en-US" sz="1100" b="0" i="0" u="none" strike="noStrike" kern="1200" cap="none" spc="0" normalizeH="0" baseline="0" noProof="0" dirty="0" err="1" smtClean="0">
                <a:ln>
                  <a:noFill/>
                </a:ln>
                <a:effectLst/>
                <a:uLnTx/>
                <a:uFillTx/>
                <a:ea typeface="+mn-ea"/>
                <a:cs typeface="+mn-cs"/>
              </a:rPr>
              <a:t>undirrituð</a:t>
            </a:r>
            <a:endParaRPr kumimoji="0" lang="en-US" sz="1100" b="0" i="0" u="none" strike="noStrike" kern="1200" cap="none" spc="0" normalizeH="0" baseline="0" noProof="0" dirty="0" smtClean="0">
              <a:ln>
                <a:noFill/>
              </a:ln>
              <a:effectLst/>
              <a:uLnTx/>
              <a:uFillTx/>
              <a:ea typeface="+mn-ea"/>
              <a:cs typeface="+mn-cs"/>
            </a:endParaRPr>
          </a:p>
          <a:p>
            <a:pPr marL="114300" marR="0" lvl="1" indent="-114300" defTabSz="914400" rtl="0" eaLnBrk="1" fontAlgn="auto" latinLnBrk="0" hangingPunct="1">
              <a:lnSpc>
                <a:spcPct val="100000"/>
              </a:lnSpc>
              <a:spcBef>
                <a:spcPts val="600"/>
              </a:spcBef>
              <a:spcAft>
                <a:spcPts val="0"/>
              </a:spcAft>
              <a:buSzPct val="100000"/>
              <a:buFont typeface="Arial"/>
              <a:buChar char="•"/>
              <a:tabLst/>
              <a:defRPr/>
            </a:pPr>
            <a:r>
              <a:rPr lang="en-US" sz="1100" dirty="0" err="1" smtClean="0"/>
              <a:t>Töflur</a:t>
            </a:r>
            <a:r>
              <a:rPr lang="en-US" sz="1100" dirty="0" smtClean="0"/>
              <a:t> </a:t>
            </a:r>
            <a:r>
              <a:rPr lang="en-US" sz="1100" dirty="0" err="1" smtClean="0"/>
              <a:t>ekki</a:t>
            </a:r>
            <a:r>
              <a:rPr lang="en-US" sz="1100" dirty="0" smtClean="0"/>
              <a:t> </a:t>
            </a:r>
            <a:r>
              <a:rPr lang="en-US" sz="1100" dirty="0" err="1" smtClean="0"/>
              <a:t>fylltar</a:t>
            </a:r>
            <a:r>
              <a:rPr lang="en-US" sz="1100" dirty="0" smtClean="0"/>
              <a:t> </a:t>
            </a:r>
            <a:r>
              <a:rPr lang="en-US" sz="1100" dirty="0" err="1" smtClean="0"/>
              <a:t>út</a:t>
            </a:r>
            <a:endParaRPr kumimoji="0" lang="en-US" sz="1100" b="0" i="0" u="none" strike="noStrike" kern="1200" cap="none" spc="0" normalizeH="0" baseline="0" noProof="0" dirty="0">
              <a:ln>
                <a:noFill/>
              </a:ln>
              <a:effectLst/>
              <a:uLnTx/>
              <a:uFillTx/>
              <a:ea typeface="+mn-ea"/>
              <a:cs typeface="+mn-cs"/>
            </a:endParaRPr>
          </a:p>
        </p:txBody>
      </p:sp>
    </p:spTree>
    <p:extLst>
      <p:ext uri="{BB962C8B-B14F-4D97-AF65-F5344CB8AC3E}">
        <p14:creationId xmlns:p14="http://schemas.microsoft.com/office/powerpoint/2010/main" val="17148770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3"/>
          </p:nvPr>
        </p:nvSpPr>
        <p:spPr>
          <a:xfrm>
            <a:off x="376239" y="3217985"/>
            <a:ext cx="8358458" cy="3163766"/>
          </a:xfrm>
        </p:spPr>
        <p:txBody>
          <a:bodyPr>
            <a:normAutofit/>
          </a:bodyPr>
          <a:lstStyle/>
          <a:p>
            <a:r>
              <a:rPr lang="is-IS" sz="800"/>
              <a:t>Undir vörumerki „Deloitte“ sameinast kraftar þúsunda sérfræðinga sem starfa hjá sjálfstæðum félögum um allan heim við að veita viðskiptavinum þjónustu á sviði endurskoðunar, ráðgjafar, fjármála, áhættustjórnunar og skattamála. Þessi félög eru aðilar að Deloitte Touche Tohmatsu Limited (DTTL), sem er breskt einkahlutafélag (private company limited by guarantee). Hvert aðildarfélag veitir þjónustu á tilteknu landssvæði og er bundið þeim lögum og fagreglum sem þar gilda. Félagið DTTL innir ekki af hendi þjónustu til viðskiptavina. DTTL og aðildarfélög þess eru aðskildir og sérgreindir lögaðilar sem ekki geta skuldbundið hvert annað. DTTL og aðildarfélög þess bera eingöngu ábyrgð á eigin gjörðum eða vanrækslu en ekki á aðgerðum hvers annars. Hvert aðildarfélag DTTL er skipulagt í samræmi við innlend lög, reglugerðir, viðskiptavenju og aðra þætti, og getur veitt sérfræðiþjónustu á starfssvæði sínu í gegnum dótturfélög, tengd félög, og/eða önnur félög.</a:t>
            </a:r>
          </a:p>
          <a:p>
            <a:r>
              <a:rPr lang="is-IS" sz="800"/>
              <a:t>Deloitte veitir bæði opinberum aðilum og einkafyrirtækjum í fjölmörgum atvinnugreinum endurskoðunar-, skatta-, ráðgjafar- og fjármálaþjónustu. Alþjóðlegt sérfræðinet Deloitte tengir saman sérfræðinga í 150 löndum þannig að saman fari ítarleg staðbundin þekking og alþjóðleg hæfni, viðskiptavinum til hagsbóta. Hjá Deloitte starfa um 245.000 sérfræðingar sem stefna saman að því að veita ávallt framúrskarandi þjónustu. </a:t>
            </a:r>
          </a:p>
          <a:p>
            <a:r>
              <a:rPr lang="is-IS" sz="800"/>
              <a:t>Þetta rit inniheldur almennar upplýsingar; með útgáfu þess eru aðilar að sérfræðineti Deloitte, þ.e. Deloitte Touche Tohmatsu Limited, aðildarfélög þess eða samstarfsfélög, ekki að veita sérfræðiráðgjöf eða þjónustu. Ráðfærðu þig við fagaðila áður en þú tekur ákvörðun eða grípur til aðgerða sem gætu haft áhrif á fjármál þín eða viðskipti. Enginn aðili í sérfræðineti Deloitte skal gerður ábyrgur fyrir tjóni sem kann að verða hjá þeim sem reiðir sig á þetta rit.</a:t>
            </a:r>
          </a:p>
          <a:p>
            <a:endParaRPr lang="is-IS" sz="800"/>
          </a:p>
          <a:p>
            <a:r>
              <a:rPr lang="is-IS" sz="800"/>
              <a:t>© </a:t>
            </a:r>
            <a:r>
              <a:rPr lang="is-IS" sz="800" smtClean="0"/>
              <a:t>2020 </a:t>
            </a:r>
            <a:r>
              <a:rPr lang="is-IS" sz="800"/>
              <a:t>Deloitte ehf.</a:t>
            </a:r>
            <a:endParaRPr lang="is-IS" sz="800" dirty="0"/>
          </a:p>
        </p:txBody>
      </p:sp>
    </p:spTree>
    <p:extLst>
      <p:ext uri="{BB962C8B-B14F-4D97-AF65-F5344CB8AC3E}">
        <p14:creationId xmlns:p14="http://schemas.microsoft.com/office/powerpoint/2010/main" val="41889127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Deloitte_US_Onscreen">
  <a:themeElements>
    <a:clrScheme name="Deloitte colors">
      <a:dk1>
        <a:sysClr val="windowText" lastClr="000000"/>
      </a:dk1>
      <a:lt1>
        <a:sysClr val="window" lastClr="FFFFFF"/>
      </a:lt1>
      <a:dk2>
        <a:srgbClr val="44546A"/>
      </a:dk2>
      <a:lt2>
        <a:srgbClr val="E7E6E6"/>
      </a:lt2>
      <a:accent1>
        <a:srgbClr val="86BC25"/>
      </a:accent1>
      <a:accent2>
        <a:srgbClr val="046A38"/>
      </a:accent2>
      <a:accent3>
        <a:srgbClr val="62B5E5"/>
      </a:accent3>
      <a:accent4>
        <a:srgbClr val="012169"/>
      </a:accent4>
      <a:accent5>
        <a:srgbClr val="0097A9"/>
      </a:accent5>
      <a:accent6>
        <a:srgbClr val="75787B"/>
      </a:accent6>
      <a:hlink>
        <a:srgbClr val="00A3E0"/>
      </a:hlink>
      <a:folHlink>
        <a:srgbClr val="954F72"/>
      </a:folHlink>
    </a:clrScheme>
    <a:fontScheme name="Deloitte Powerpoint font">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chemeClr val="accent3"/>
        </a:solidFill>
        <a:ln w="19050" algn="ctr">
          <a:noFill/>
          <a:miter lim="800000"/>
          <a:headEnd/>
          <a:tailEnd/>
        </a:ln>
      </a:spPr>
      <a:bodyPr wrap="square" lIns="88900" tIns="88900" rIns="88900" bIns="88900" rtlCol="0" anchor="ctr"/>
      <a:lstStyle>
        <a:defPPr>
          <a:lnSpc>
            <a:spcPct val="106000"/>
          </a:lnSpc>
          <a:buFont typeface="Wingdings 2" pitchFamily="18" charset="2"/>
          <a:buNone/>
          <a:defRPr sz="1600" b="1" dirty="0" smtClean="0">
            <a:solidFill>
              <a:schemeClr val="bg1"/>
            </a:solidFill>
          </a:defRPr>
        </a:defPPr>
      </a:lstStyle>
    </a:spDef>
    <a:lnDef>
      <a:spPr>
        <a:ln>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marL="203200" indent="-203200">
          <a:spcBef>
            <a:spcPts val="600"/>
          </a:spcBef>
          <a:buSzPct val="100000"/>
          <a:buFont typeface="Arial"/>
          <a:buChar char="•"/>
          <a:defRPr dirty="0" smtClean="0">
            <a:solidFill>
              <a:srgbClr val="313131"/>
            </a:solidFill>
          </a:defRPr>
        </a:defPPr>
      </a:lstStyle>
    </a:txDef>
  </a:objectDefaults>
  <a:extraClrSchemeLst/>
  <a:extLst>
    <a:ext uri="{05A4C25C-085E-4340-85A3-A5531E510DB2}">
      <thm15:themeFamily xmlns:thm15="http://schemas.microsoft.com/office/thememl/2012/main" name="Deloitte grunnur 2017.potx" id="{E6D586A3-0751-4AA4-BE54-37BC5F26ECB7}" vid="{2CA9CE46-FABB-4EFF-9022-23FA5D8500E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Deloitte grunnur 2017</Template>
  <TotalTime>186</TotalTime>
  <Words>413</Words>
  <Application>Microsoft Office PowerPoint</Application>
  <PresentationFormat>On-screen Show (4:3)</PresentationFormat>
  <Paragraphs>30</Paragraphs>
  <Slides>3</Slides>
  <Notes>3</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3</vt:i4>
      </vt:variant>
    </vt:vector>
  </HeadingPairs>
  <TitlesOfParts>
    <vt:vector size="8" baseType="lpstr">
      <vt:lpstr>Arial</vt:lpstr>
      <vt:lpstr>Open Sans</vt:lpstr>
      <vt:lpstr>Verdana</vt:lpstr>
      <vt:lpstr>Deloitte_US_Onscreen</vt:lpstr>
      <vt:lpstr>think-cell Slide</vt:lpstr>
      <vt:lpstr>Leyfisreglugerð útgáfa 4.2</vt:lpstr>
      <vt:lpstr>Athugasemdir og ábendingar</vt:lpstr>
      <vt:lpstr>PowerPoint Presentation</vt:lpstr>
    </vt:vector>
  </TitlesOfParts>
  <Company>Deloitte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Headline Verdana Bold</dc:title>
  <dc:creator>Sigurdardottir, Birna Maria (IS - Reykjavik)</dc:creator>
  <cp:lastModifiedBy>Sigurdardottir, Birna Maria (IS - Reykjavik)</cp:lastModifiedBy>
  <cp:revision>23</cp:revision>
  <cp:lastPrinted>2014-06-25T02:16:22Z</cp:lastPrinted>
  <dcterms:created xsi:type="dcterms:W3CDTF">2019-01-10T14:24:12Z</dcterms:created>
  <dcterms:modified xsi:type="dcterms:W3CDTF">2020-01-07T13:59:00Z</dcterms:modified>
</cp:coreProperties>
</file>